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427" r:id="rId3"/>
    <p:sldId id="904" r:id="rId4"/>
    <p:sldId id="1005" r:id="rId5"/>
    <p:sldId id="257" r:id="rId6"/>
    <p:sldId id="428" r:id="rId7"/>
    <p:sldId id="963" r:id="rId8"/>
    <p:sldId id="962" r:id="rId9"/>
    <p:sldId id="269" r:id="rId10"/>
    <p:sldId id="270" r:id="rId11"/>
    <p:sldId id="271" r:id="rId12"/>
    <p:sldId id="937" r:id="rId13"/>
    <p:sldId id="965" r:id="rId14"/>
    <p:sldId id="853" r:id="rId15"/>
    <p:sldId id="964" r:id="rId16"/>
    <p:sldId id="966" r:id="rId17"/>
    <p:sldId id="967" r:id="rId18"/>
    <p:sldId id="920" r:id="rId19"/>
    <p:sldId id="953" r:id="rId20"/>
    <p:sldId id="941" r:id="rId21"/>
    <p:sldId id="948" r:id="rId22"/>
    <p:sldId id="1012" r:id="rId23"/>
    <p:sldId id="1022" r:id="rId24"/>
    <p:sldId id="584" r:id="rId25"/>
    <p:sldId id="1020" r:id="rId26"/>
    <p:sldId id="620" r:id="rId27"/>
    <p:sldId id="1021" r:id="rId28"/>
    <p:sldId id="1023" r:id="rId29"/>
    <p:sldId id="1024" r:id="rId30"/>
    <p:sldId id="1025" r:id="rId31"/>
    <p:sldId id="1026" r:id="rId32"/>
    <p:sldId id="1027" r:id="rId33"/>
    <p:sldId id="973" r:id="rId34"/>
    <p:sldId id="940" r:id="rId35"/>
    <p:sldId id="914" r:id="rId36"/>
    <p:sldId id="419" r:id="rId37"/>
    <p:sldId id="908" r:id="rId38"/>
    <p:sldId id="909" r:id="rId39"/>
    <p:sldId id="1003" r:id="rId40"/>
    <p:sldId id="942" r:id="rId41"/>
    <p:sldId id="1034" r:id="rId42"/>
    <p:sldId id="1035" r:id="rId43"/>
    <p:sldId id="1036" r:id="rId44"/>
    <p:sldId id="1037" r:id="rId45"/>
    <p:sldId id="1038" r:id="rId46"/>
    <p:sldId id="1039" r:id="rId47"/>
    <p:sldId id="267" r:id="rId48"/>
    <p:sldId id="1040" r:id="rId49"/>
    <p:sldId id="266" r:id="rId50"/>
    <p:sldId id="1041" r:id="rId51"/>
    <p:sldId id="1004" r:id="rId52"/>
    <p:sldId id="1042" r:id="rId53"/>
    <p:sldId id="974" r:id="rId54"/>
    <p:sldId id="1007" r:id="rId55"/>
    <p:sldId id="1043" r:id="rId56"/>
    <p:sldId id="1008" r:id="rId57"/>
    <p:sldId id="660" r:id="rId58"/>
    <p:sldId id="659" r:id="rId59"/>
    <p:sldId id="1009" r:id="rId60"/>
    <p:sldId id="260" r:id="rId61"/>
    <p:sldId id="955" r:id="rId62"/>
    <p:sldId id="265" r:id="rId63"/>
    <p:sldId id="268" r:id="rId64"/>
    <p:sldId id="261" r:id="rId65"/>
    <p:sldId id="947" r:id="rId66"/>
    <p:sldId id="951" r:id="rId67"/>
    <p:sldId id="956" r:id="rId68"/>
    <p:sldId id="912" r:id="rId69"/>
    <p:sldId id="913" r:id="rId70"/>
    <p:sldId id="957" r:id="rId71"/>
    <p:sldId id="958" r:id="rId72"/>
    <p:sldId id="258" r:id="rId73"/>
    <p:sldId id="259" r:id="rId74"/>
    <p:sldId id="959" r:id="rId75"/>
    <p:sldId id="262" r:id="rId76"/>
    <p:sldId id="96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3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2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85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F027A-9B94-4D90-B84E-7142E134DD95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58D4E-7DA3-4600-88EE-0B30BD452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7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59CF-A101-4AB7-838B-EEC5E3118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55DAB-CA8A-4FEE-AC91-F3E797DEF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B9358-92F9-4380-9BFC-EEF0FEE60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58B5B-303B-4D3D-9D5F-4DB0E714B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BA81E-1942-4054-809C-B36F294F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5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5694-2B64-40C3-A32D-E28D0D3D5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1798B-FFD2-4802-BB98-CC2534532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0065A-1DC2-4CE2-9D8E-701396AC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F44F-682D-4F0A-B7C6-0763CB89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1DF34-0E1B-4491-9EF7-4FDD750B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A90BA5-4330-4B9A-812E-522AC740B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B0829-6CCC-4663-82B5-A1C5BE821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4C555-46E1-481C-9A18-A98EE6BD4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C933F-55E1-45EE-AC77-0F6913BD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107D-55CD-4D98-B7A9-D14AF71C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72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 type="tx">
  <p:cSld name="제목 - 상단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3" cy="151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5933329" y="6536531"/>
            <a:ext cx="318993" cy="22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125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125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125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125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125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125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125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125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125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3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4D6B-A996-4F6A-BE37-8AE58ADB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AC9F-F53D-421E-A1DC-95F64299F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C66C-49A9-450F-A562-18585AB0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33609-FD36-4BCB-B448-BE5187A1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D93FD-88BA-4CE7-BFAB-05C2D2A7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1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070C-F048-450F-80A9-C2A3F9A3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40A46-73CB-4C0F-AEBC-F04FDD5D8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18E47-15A1-4A75-86B8-32268EC3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73402-8D1D-43B2-A662-04A598D8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B9E86-F6E9-40E3-B135-D562667D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9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9181-A8C0-4B23-93F7-A06DA064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863D3-D791-450C-BB96-5BDF359DB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C4210-EBA5-40F1-ADF2-B99A74B39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D0C5E-6DF4-407A-ABC2-A517304C4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78F04-B838-488B-9A15-DEBC0F6E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270BB-7553-42F7-A856-3D943D87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2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3B0F-9C98-44BB-A5DD-3764C47C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EF891-C1D2-4581-9A16-63C68759C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BD844-199A-4FD0-8A7E-DC7562D06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2BB54-0016-452A-B386-65AAA49F9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78832-E8DE-4FFD-AC63-6283E537FF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DE7ECB-8ADC-499E-A067-A3385D397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6A86A-14D1-4601-BB26-ADF728A2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6CA34D-FA3F-41D1-89E0-D4FAC8B1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9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B5CB-0AE3-4770-8D39-72A14F2A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E2DCD-CC4F-491D-81C7-3D5E66E8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1002B-5DA1-4BFE-8B8C-47919E31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035DB-08C0-4CB2-AD30-1B1E1D14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4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530C6-5529-485D-A867-F7607050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EF093-2D33-4DB3-979D-1B9EFDCE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FA864-07AF-4571-9DFA-1CFE6962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0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32DF-B481-4224-8D47-64A2746A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93FD6-FFDE-494B-BA10-9DB6012A9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FC429-5C2B-4EA6-A8AD-D42AAE647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67D43-2DFA-42F8-BF93-6DEE414C0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ED9F8-EA39-426E-967D-7B2FE2AF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C099D-78CA-4DA9-804C-B0147F16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17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C410-C01F-4A6D-B96B-11B904C4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C8AC4-0C11-40E2-B99E-F274803A2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95D88-6F53-4D7D-9FCB-8BCF59E4C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664F-9365-404A-AEA1-74B71B3C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9893D-F6F7-44B4-B547-CEA50BC6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52D90-E3C9-4252-9E6A-4981A74A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1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AD492A-E1A9-489D-BC65-3654EC5D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0369-5F46-4B9E-AA1B-30A7C1285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2C715-0D96-4C8E-8F54-C85538BC1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70C7C-D012-416C-AE93-85DD3D5F3E09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3FA04-33B1-400D-BC6C-CA00CC0F8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C8764-0300-4E55-A6B7-6BBF2C7C2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6F629-6CFD-46DE-9102-9FB47626D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8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4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3.png"/><Relationship Id="rId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3.png"/><Relationship Id="rId4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61.png"/><Relationship Id="rId7" Type="http://schemas.openxmlformats.org/officeDocument/2006/relationships/image" Target="../media/image20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08.png"/><Relationship Id="rId7" Type="http://schemas.openxmlformats.org/officeDocument/2006/relationships/image" Target="../media/image2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61.png"/><Relationship Id="rId7" Type="http://schemas.openxmlformats.org/officeDocument/2006/relationships/image" Target="../media/image2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sv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sv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811FC07-D356-4D8C-AA9F-5BA8F35DB69E}"/>
              </a:ext>
            </a:extLst>
          </p:cNvPr>
          <p:cNvSpPr txBox="1">
            <a:spLocks/>
          </p:cNvSpPr>
          <p:nvPr/>
        </p:nvSpPr>
        <p:spPr>
          <a:xfrm>
            <a:off x="1648760" y="4076209"/>
            <a:ext cx="8882286" cy="12292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0" b="1" dirty="0">
                <a:solidFill>
                  <a:srgbClr val="FF0000"/>
                </a:solidFill>
              </a:rPr>
              <a:t> - CONFIDENTIAL -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7C2F16-3BB5-47DD-AF38-0BDECDC9C6C3}"/>
              </a:ext>
            </a:extLst>
          </p:cNvPr>
          <p:cNvSpPr txBox="1">
            <a:spLocks/>
          </p:cNvSpPr>
          <p:nvPr/>
        </p:nvSpPr>
        <p:spPr>
          <a:xfrm>
            <a:off x="1106424" y="807815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DermoBella Skin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95B085F-51BA-49E4-83CC-A067BF6E5C89}"/>
              </a:ext>
            </a:extLst>
          </p:cNvPr>
          <p:cNvSpPr txBox="1">
            <a:spLocks/>
          </p:cNvSpPr>
          <p:nvPr/>
        </p:nvSpPr>
        <p:spPr>
          <a:xfrm>
            <a:off x="1709928" y="3633414"/>
            <a:ext cx="8769096" cy="1363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Android V1.9.1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8D6CA9D-57EF-4A58-80B9-67729529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6709"/>
            <a:ext cx="4114800" cy="365125"/>
          </a:xfrm>
        </p:spPr>
        <p:txBody>
          <a:bodyPr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Copyright © 2018 Chowis Co. Ltd.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B66783-A4D2-4B34-B2A2-9564EC7294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1" y="5781040"/>
            <a:ext cx="1861026" cy="45566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4A2C44-9E57-4160-BAAF-70DCEAB78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449219"/>
              </p:ext>
            </p:extLst>
          </p:nvPr>
        </p:nvGraphicFramePr>
        <p:xfrm>
          <a:off x="7753348" y="290503"/>
          <a:ext cx="4140836" cy="1470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7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Designer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Team Leader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Director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CEO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927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586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Team 1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Team</a:t>
                      </a:r>
                      <a:r>
                        <a:rPr lang="en-US" sz="1200" b="1" baseline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Team 3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Team 4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5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70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6C51E-E1CE-44A8-91FB-2053369A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54" y="548938"/>
            <a:ext cx="4900405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E59A7F-B7BC-4F27-8C75-2C0BFFD3A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2620" y="548938"/>
            <a:ext cx="4900405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EB3C1A-ED2B-45FF-B3B7-4414D7960525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5689159" y="1988970"/>
            <a:ext cx="64346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90F8568-5A88-45B6-B268-28D4596CE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53" y="3931099"/>
            <a:ext cx="4900404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717512-1C56-41EE-B4D0-930AF4B04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2620" y="3931098"/>
            <a:ext cx="4900404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29309-280E-4E4E-AFDA-52CABF49089E}"/>
              </a:ext>
            </a:extLst>
          </p:cNvPr>
          <p:cNvCxnSpPr>
            <a:cxnSpLocks/>
            <a:stCxn id="23" idx="1"/>
            <a:endCxn id="17" idx="3"/>
          </p:cNvCxnSpPr>
          <p:nvPr/>
        </p:nvCxnSpPr>
        <p:spPr>
          <a:xfrm flipH="1">
            <a:off x="5689157" y="5371129"/>
            <a:ext cx="64346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30AAEE-BEB3-4732-9069-CDFF81A93294}"/>
              </a:ext>
            </a:extLst>
          </p:cNvPr>
          <p:cNvSpPr txBox="1"/>
          <p:nvPr/>
        </p:nvSpPr>
        <p:spPr>
          <a:xfrm>
            <a:off x="85818" y="61972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Reset 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433671-AD0F-4ACD-B8A6-ACE06F77DA78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flipH="1">
            <a:off x="8782822" y="3429000"/>
            <a:ext cx="1" cy="502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18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6C51E-E1CE-44A8-91FB-2053369A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54" y="288880"/>
            <a:ext cx="4900404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EB3C1A-ED2B-45FF-B3B7-4414D796052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689158" y="1728911"/>
            <a:ext cx="165014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DC39059-F6F0-4EDD-B1FD-A67469B1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4830" y="456726"/>
            <a:ext cx="2675044" cy="594454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5A4313-16BA-452F-ABF8-BFE9F8509E94}"/>
              </a:ext>
            </a:extLst>
          </p:cNvPr>
          <p:cNvCxnSpPr>
            <a:cxnSpLocks/>
          </p:cNvCxnSpPr>
          <p:nvPr/>
        </p:nvCxnSpPr>
        <p:spPr>
          <a:xfrm>
            <a:off x="2969703" y="2332139"/>
            <a:ext cx="0" cy="1356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4D75410-4A9D-408B-B5FF-537364168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54" y="3689059"/>
            <a:ext cx="4900404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2B4B59-81D8-4C06-9195-2845A9CE53FE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689158" y="5129090"/>
            <a:ext cx="16501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0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BB3D200-6F3B-4859-8146-8AF0BE16D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48" y="1265956"/>
            <a:ext cx="3680404" cy="216304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4517B02-D0C1-4E00-A4F1-6A2445EA0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5798" y="1265956"/>
            <a:ext cx="3680403" cy="216304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C86FC19-4FDA-48C2-A90D-F80FA8A18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5799" y="4066306"/>
            <a:ext cx="3680401" cy="2163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EC41712-E9D4-4E8D-A174-D4C317916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7950" y="1265956"/>
            <a:ext cx="3680401" cy="216304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3F3AAE6-8E4C-4C07-A318-21D180D15E59}"/>
              </a:ext>
            </a:extLst>
          </p:cNvPr>
          <p:cNvCxnSpPr>
            <a:cxnSpLocks/>
            <a:stCxn id="37" idx="3"/>
            <a:endCxn id="56" idx="1"/>
          </p:cNvCxnSpPr>
          <p:nvPr/>
        </p:nvCxnSpPr>
        <p:spPr>
          <a:xfrm>
            <a:off x="3804052" y="2347478"/>
            <a:ext cx="4517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35F75A-CED5-4034-B11F-68BD99A68DF4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>
            <a:off x="6096000" y="3429000"/>
            <a:ext cx="0" cy="637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91934A-B35A-42AB-919D-FD85F38BE294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7936201" y="2347478"/>
            <a:ext cx="4517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187EBC5-13DE-46A0-9717-5D637785B559}"/>
              </a:ext>
            </a:extLst>
          </p:cNvPr>
          <p:cNvSpPr txBox="1"/>
          <p:nvPr/>
        </p:nvSpPr>
        <p:spPr>
          <a:xfrm>
            <a:off x="164883" y="138314"/>
            <a:ext cx="132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USER LOGIN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746A6B-5683-4092-8D12-EEE203664A30}"/>
              </a:ext>
            </a:extLst>
          </p:cNvPr>
          <p:cNvCxnSpPr>
            <a:cxnSpLocks/>
          </p:cNvCxnSpPr>
          <p:nvPr/>
        </p:nvCxnSpPr>
        <p:spPr>
          <a:xfrm>
            <a:off x="10687050" y="2800350"/>
            <a:ext cx="0" cy="22002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906C9-E350-4B2A-8B31-5D8B9AFE9A9A}"/>
              </a:ext>
            </a:extLst>
          </p:cNvPr>
          <p:cNvSpPr txBox="1"/>
          <p:nvPr/>
        </p:nvSpPr>
        <p:spPr>
          <a:xfrm>
            <a:off x="10124812" y="5147827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Next Slide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B106636-778C-4F74-939E-DAC4B22198B9}"/>
              </a:ext>
            </a:extLst>
          </p:cNvPr>
          <p:cNvCxnSpPr>
            <a:cxnSpLocks/>
            <a:stCxn id="58" idx="1"/>
            <a:endCxn id="37" idx="2"/>
          </p:cNvCxnSpPr>
          <p:nvPr/>
        </p:nvCxnSpPr>
        <p:spPr>
          <a:xfrm rot="10800000">
            <a:off x="1963851" y="3429000"/>
            <a:ext cx="2291949" cy="171882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99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DC86FC19-4FDA-48C2-A90D-F80FA8A18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2421" y="3764559"/>
            <a:ext cx="3680401" cy="216304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EC41712-E9D4-4E8D-A174-D4C317916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911" y="684931"/>
            <a:ext cx="3680399" cy="216304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187EBC5-13DE-46A0-9717-5D637785B559}"/>
              </a:ext>
            </a:extLst>
          </p:cNvPr>
          <p:cNvSpPr txBox="1"/>
          <p:nvPr/>
        </p:nvSpPr>
        <p:spPr>
          <a:xfrm>
            <a:off x="123648" y="138314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DEVICE ACTIVATION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001270-60BD-45F1-9EA7-9616574C6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909" y="3764559"/>
            <a:ext cx="3680401" cy="216304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45DD75-A9B7-4034-A4EE-91BD1E071059}"/>
              </a:ext>
            </a:extLst>
          </p:cNvPr>
          <p:cNvCxnSpPr>
            <a:cxnSpLocks/>
          </p:cNvCxnSpPr>
          <p:nvPr/>
        </p:nvCxnSpPr>
        <p:spPr>
          <a:xfrm>
            <a:off x="1721753" y="2295525"/>
            <a:ext cx="0" cy="14690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7C798A-3225-432A-844D-4467CCACC98C}"/>
              </a:ext>
            </a:extLst>
          </p:cNvPr>
          <p:cNvCxnSpPr>
            <a:cxnSpLocks/>
          </p:cNvCxnSpPr>
          <p:nvPr/>
        </p:nvCxnSpPr>
        <p:spPr>
          <a:xfrm>
            <a:off x="2321828" y="1575521"/>
            <a:ext cx="0" cy="21890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15C7B2-A0EA-4348-B675-66ACEA1AF883}"/>
              </a:ext>
            </a:extLst>
          </p:cNvPr>
          <p:cNvCxnSpPr>
            <a:cxnSpLocks/>
            <a:stCxn id="14" idx="3"/>
            <a:endCxn id="58" idx="1"/>
          </p:cNvCxnSpPr>
          <p:nvPr/>
        </p:nvCxnSpPr>
        <p:spPr>
          <a:xfrm>
            <a:off x="3904310" y="4846080"/>
            <a:ext cx="141811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7D2375F-1C09-455A-B6C9-B15FC014C65C}"/>
              </a:ext>
            </a:extLst>
          </p:cNvPr>
          <p:cNvSpPr txBox="1"/>
          <p:nvPr/>
        </p:nvSpPr>
        <p:spPr>
          <a:xfrm>
            <a:off x="9747831" y="4378833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Next Slide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6CC44A-8E98-45CF-ACA6-AF6326219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746" y="684930"/>
            <a:ext cx="3680348" cy="21630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D342D3E-829C-41CC-A8DB-7F1D3B1C7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3892" y="684929"/>
            <a:ext cx="3680348" cy="216301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D4327A9-C6A6-4846-9A79-94678291A469}"/>
              </a:ext>
            </a:extLst>
          </p:cNvPr>
          <p:cNvSpPr/>
          <p:nvPr/>
        </p:nvSpPr>
        <p:spPr>
          <a:xfrm>
            <a:off x="4338457" y="585959"/>
            <a:ext cx="7586798" cy="23837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61C358-B6ED-4DE2-AEB4-FCDFAB8DE6B9}"/>
              </a:ext>
            </a:extLst>
          </p:cNvPr>
          <p:cNvCxnSpPr>
            <a:cxnSpLocks/>
          </p:cNvCxnSpPr>
          <p:nvPr/>
        </p:nvCxnSpPr>
        <p:spPr>
          <a:xfrm>
            <a:off x="10310069" y="2189795"/>
            <a:ext cx="1" cy="21890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3C44CB-E166-4E27-B323-EA403E265AB1}"/>
              </a:ext>
            </a:extLst>
          </p:cNvPr>
          <p:cNvCxnSpPr>
            <a:cxnSpLocks/>
          </p:cNvCxnSpPr>
          <p:nvPr/>
        </p:nvCxnSpPr>
        <p:spPr>
          <a:xfrm flipV="1">
            <a:off x="7967962" y="2969697"/>
            <a:ext cx="0" cy="794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9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68DFE21-5C94-48CC-B63C-547B1206D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518" y="2626987"/>
            <a:ext cx="3342559" cy="196448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1DAC7CD-AFB0-4E35-9C02-3F14E46E1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950" y="662500"/>
            <a:ext cx="3342561" cy="196448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F80E28-8594-403E-9679-95ECC20FA7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950" y="4779676"/>
            <a:ext cx="3342559" cy="196448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E17C9-DECC-4D1B-A55E-156E861D8B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6697" y="4779676"/>
            <a:ext cx="3342561" cy="1964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C71E5D-EBF9-4454-B41F-442AD33577EC}"/>
              </a:ext>
            </a:extLst>
          </p:cNvPr>
          <p:cNvSpPr txBox="1"/>
          <p:nvPr/>
        </p:nvSpPr>
        <p:spPr>
          <a:xfrm>
            <a:off x="346229" y="105031"/>
            <a:ext cx="129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MIGRATION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E05D7A-2411-4259-B824-79E3E2584079}"/>
              </a:ext>
            </a:extLst>
          </p:cNvPr>
          <p:cNvSpPr/>
          <p:nvPr/>
        </p:nvSpPr>
        <p:spPr>
          <a:xfrm>
            <a:off x="1711742" y="1681038"/>
            <a:ext cx="729217" cy="16635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6C6D6A-4945-4768-8101-D2A3302B93BE}"/>
              </a:ext>
            </a:extLst>
          </p:cNvPr>
          <p:cNvSpPr/>
          <p:nvPr/>
        </p:nvSpPr>
        <p:spPr>
          <a:xfrm>
            <a:off x="343443" y="4677883"/>
            <a:ext cx="7069411" cy="21372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4E4312-D673-487C-94FB-7789973BE514}"/>
              </a:ext>
            </a:extLst>
          </p:cNvPr>
          <p:cNvCxnSpPr>
            <a:cxnSpLocks/>
          </p:cNvCxnSpPr>
          <p:nvPr/>
        </p:nvCxnSpPr>
        <p:spPr>
          <a:xfrm flipV="1">
            <a:off x="1696260" y="2626986"/>
            <a:ext cx="0" cy="3666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BADCC1D-9A69-4410-B83F-11C9D306D3B0}"/>
              </a:ext>
            </a:extLst>
          </p:cNvPr>
          <p:cNvCxnSpPr>
            <a:cxnSpLocks/>
          </p:cNvCxnSpPr>
          <p:nvPr/>
        </p:nvCxnSpPr>
        <p:spPr>
          <a:xfrm flipV="1">
            <a:off x="2333186" y="4231015"/>
            <a:ext cx="5909330" cy="1819901"/>
          </a:xfrm>
          <a:prstGeom prst="bentConnector3">
            <a:avLst>
              <a:gd name="adj1" fmla="val 1845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679B33A-4486-4265-8977-68133B6A6430}"/>
              </a:ext>
            </a:extLst>
          </p:cNvPr>
          <p:cNvSpPr/>
          <p:nvPr/>
        </p:nvSpPr>
        <p:spPr>
          <a:xfrm>
            <a:off x="2333186" y="2142716"/>
            <a:ext cx="905818" cy="3946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Back to login page</a:t>
            </a:r>
            <a:endParaRPr lang="en-PH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49ABB8-A87D-4502-B9F0-A1D2F13EC4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6330" y="662500"/>
            <a:ext cx="3342559" cy="1964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8A236F-B2B3-4439-B33C-1040A5A6B0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2518" y="4779677"/>
            <a:ext cx="3342559" cy="196448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7C217B-5F6D-44FF-A175-F469079B911A}"/>
              </a:ext>
            </a:extLst>
          </p:cNvPr>
          <p:cNvCxnSpPr>
            <a:cxnSpLocks/>
          </p:cNvCxnSpPr>
          <p:nvPr/>
        </p:nvCxnSpPr>
        <p:spPr>
          <a:xfrm>
            <a:off x="10280341" y="4069170"/>
            <a:ext cx="0" cy="710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82BB122-C2BC-498D-A2B9-BB531B292C15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2859240" y="3609231"/>
            <a:ext cx="5383279" cy="1068652"/>
          </a:xfrm>
          <a:prstGeom prst="bentConnector3">
            <a:avLst>
              <a:gd name="adj1" fmla="val 999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F355B6B-E0A0-45E2-B566-FCDB72B4091C}"/>
              </a:ext>
            </a:extLst>
          </p:cNvPr>
          <p:cNvCxnSpPr>
            <a:stCxn id="62" idx="2"/>
          </p:cNvCxnSpPr>
          <p:nvPr/>
        </p:nvCxnSpPr>
        <p:spPr>
          <a:xfrm rot="16200000" flipH="1">
            <a:off x="4888264" y="-176047"/>
            <a:ext cx="551219" cy="61572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B93CD57-1BBF-4499-A398-7C4651473C6B}"/>
              </a:ext>
            </a:extLst>
          </p:cNvPr>
          <p:cNvCxnSpPr>
            <a:endCxn id="42" idx="0"/>
          </p:cNvCxnSpPr>
          <p:nvPr/>
        </p:nvCxnSpPr>
        <p:spPr>
          <a:xfrm>
            <a:off x="6096000" y="1764217"/>
            <a:ext cx="3817798" cy="86277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99DCF57-7465-4DCB-8896-06C27054E987}"/>
              </a:ext>
            </a:extLst>
          </p:cNvPr>
          <p:cNvSpPr/>
          <p:nvPr/>
        </p:nvSpPr>
        <p:spPr>
          <a:xfrm>
            <a:off x="6096000" y="1991769"/>
            <a:ext cx="905818" cy="3946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Back to login page</a:t>
            </a:r>
            <a:endParaRPr lang="en-PH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97D800-B58A-4D3B-BB04-F9C78F54C8A7}"/>
              </a:ext>
            </a:extLst>
          </p:cNvPr>
          <p:cNvSpPr txBox="1"/>
          <p:nvPr/>
        </p:nvSpPr>
        <p:spPr>
          <a:xfrm>
            <a:off x="6945711" y="6010834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Next Slide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44897C-A495-4A6F-9C4A-88146879E493}"/>
              </a:ext>
            </a:extLst>
          </p:cNvPr>
          <p:cNvCxnSpPr>
            <a:endCxn id="45" idx="1"/>
          </p:cNvCxnSpPr>
          <p:nvPr/>
        </p:nvCxnSpPr>
        <p:spPr>
          <a:xfrm>
            <a:off x="5867609" y="6195500"/>
            <a:ext cx="10781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45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BB3D200-6F3B-4859-8146-8AF0BE16D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82" y="517374"/>
            <a:ext cx="5125622" cy="3012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187EBC5-13DE-46A0-9717-5D637785B559}"/>
              </a:ext>
            </a:extLst>
          </p:cNvPr>
          <p:cNvSpPr txBox="1"/>
          <p:nvPr/>
        </p:nvSpPr>
        <p:spPr>
          <a:xfrm>
            <a:off x="164883" y="138314"/>
            <a:ext cx="184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USER Registration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AB9123-349E-4DD1-9D38-604BD4A7F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4204" y="532143"/>
            <a:ext cx="5075361" cy="2982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6F7862-7D30-400A-BF7E-5150C0D6A560}"/>
              </a:ext>
            </a:extLst>
          </p:cNvPr>
          <p:cNvCxnSpPr>
            <a:cxnSpLocks/>
            <a:stCxn id="37" idx="3"/>
            <a:endCxn id="13" idx="1"/>
          </p:cNvCxnSpPr>
          <p:nvPr/>
        </p:nvCxnSpPr>
        <p:spPr>
          <a:xfrm flipV="1">
            <a:off x="5732306" y="2023588"/>
            <a:ext cx="68189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65EF2E-2BB5-45CF-AF71-616A302E5F25}"/>
              </a:ext>
            </a:extLst>
          </p:cNvPr>
          <p:cNvCxnSpPr>
            <a:cxnSpLocks/>
          </p:cNvCxnSpPr>
          <p:nvPr/>
        </p:nvCxnSpPr>
        <p:spPr>
          <a:xfrm>
            <a:off x="3560948" y="3051584"/>
            <a:ext cx="0" cy="705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C5918B2-3EEB-4532-B9F1-71592C9B1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82" y="3741914"/>
            <a:ext cx="5125623" cy="3012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046B4C-E9B6-434B-8511-1B2B4AF04EFF}"/>
              </a:ext>
            </a:extLst>
          </p:cNvPr>
          <p:cNvCxnSpPr>
            <a:cxnSpLocks/>
          </p:cNvCxnSpPr>
          <p:nvPr/>
        </p:nvCxnSpPr>
        <p:spPr>
          <a:xfrm flipV="1">
            <a:off x="1848255" y="3529803"/>
            <a:ext cx="0" cy="27445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7F4ABF7-60F4-43AB-A485-8F87A66A2BF8}"/>
              </a:ext>
            </a:extLst>
          </p:cNvPr>
          <p:cNvCxnSpPr>
            <a:cxnSpLocks/>
          </p:cNvCxnSpPr>
          <p:nvPr/>
        </p:nvCxnSpPr>
        <p:spPr>
          <a:xfrm>
            <a:off x="9545272" y="3246539"/>
            <a:ext cx="0" cy="4922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F671CC8-69EB-4F9E-B59B-20DE3C90C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4202" y="3756682"/>
            <a:ext cx="5075352" cy="2982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80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BB3D200-6F3B-4859-8146-8AF0BE16D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48" y="1107206"/>
            <a:ext cx="3680403" cy="2163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4517B02-D0C1-4E00-A4F1-6A2445EA0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5799" y="1107206"/>
            <a:ext cx="3680401" cy="216304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C86FC19-4FDA-48C2-A90D-F80FA8A18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5799" y="3398481"/>
            <a:ext cx="3680401" cy="216304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EC41712-E9D4-4E8D-A174-D4C317916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7950" y="1107206"/>
            <a:ext cx="3680401" cy="216304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91934A-B35A-42AB-919D-FD85F38BE294}"/>
              </a:ext>
            </a:extLst>
          </p:cNvPr>
          <p:cNvCxnSpPr>
            <a:cxnSpLocks/>
          </p:cNvCxnSpPr>
          <p:nvPr/>
        </p:nvCxnSpPr>
        <p:spPr>
          <a:xfrm>
            <a:off x="3628417" y="1804631"/>
            <a:ext cx="6273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187EBC5-13DE-46A0-9717-5D637785B559}"/>
              </a:ext>
            </a:extLst>
          </p:cNvPr>
          <p:cNvSpPr txBox="1"/>
          <p:nvPr/>
        </p:nvSpPr>
        <p:spPr>
          <a:xfrm>
            <a:off x="164883" y="138314"/>
            <a:ext cx="274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New Customer Registration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B106636-778C-4F74-939E-DAC4B22198B9}"/>
              </a:ext>
            </a:extLst>
          </p:cNvPr>
          <p:cNvCxnSpPr>
            <a:cxnSpLocks/>
            <a:stCxn id="18" idx="3"/>
            <a:endCxn id="58" idx="1"/>
          </p:cNvCxnSpPr>
          <p:nvPr/>
        </p:nvCxnSpPr>
        <p:spPr>
          <a:xfrm>
            <a:off x="3628417" y="2055971"/>
            <a:ext cx="627382" cy="242403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41B6CBE-9756-48D9-8F80-EAA54C94A7B2}"/>
              </a:ext>
            </a:extLst>
          </p:cNvPr>
          <p:cNvSpPr/>
          <p:nvPr/>
        </p:nvSpPr>
        <p:spPr>
          <a:xfrm>
            <a:off x="2071912" y="1444624"/>
            <a:ext cx="1556505" cy="23177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E575B-E5CA-4FDD-9EC2-7F7D634C9E2A}"/>
              </a:ext>
            </a:extLst>
          </p:cNvPr>
          <p:cNvSpPr/>
          <p:nvPr/>
        </p:nvSpPr>
        <p:spPr>
          <a:xfrm>
            <a:off x="2071912" y="1690766"/>
            <a:ext cx="1556505" cy="23177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B6B294-0837-475A-94C5-2A52F545DEBE}"/>
              </a:ext>
            </a:extLst>
          </p:cNvPr>
          <p:cNvSpPr/>
          <p:nvPr/>
        </p:nvSpPr>
        <p:spPr>
          <a:xfrm>
            <a:off x="2071912" y="1940083"/>
            <a:ext cx="1556505" cy="23177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D1F4013-58E0-4668-98F0-92548FA6BCA8}"/>
              </a:ext>
            </a:extLst>
          </p:cNvPr>
          <p:cNvCxnSpPr>
            <a:cxnSpLocks/>
            <a:stCxn id="13" idx="0"/>
            <a:endCxn id="59" idx="0"/>
          </p:cNvCxnSpPr>
          <p:nvPr/>
        </p:nvCxnSpPr>
        <p:spPr>
          <a:xfrm rot="5400000" flipH="1" flipV="1">
            <a:off x="6370449" y="-2413078"/>
            <a:ext cx="337418" cy="7377986"/>
          </a:xfrm>
          <a:prstGeom prst="bentConnector3">
            <a:avLst>
              <a:gd name="adj1" fmla="val 1677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732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BB3D200-6F3B-4859-8146-8AF0BE16D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749" y="737874"/>
            <a:ext cx="4546520" cy="2672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4517B02-D0C1-4E00-A4F1-6A2445EA0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7777" y="737873"/>
            <a:ext cx="4546521" cy="267207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C86FC19-4FDA-48C2-A90D-F80FA8A18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3476" y="3729196"/>
            <a:ext cx="4546517" cy="2672076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35F75A-CED5-4034-B11F-68BD99A68DF4}"/>
              </a:ext>
            </a:extLst>
          </p:cNvPr>
          <p:cNvCxnSpPr>
            <a:cxnSpLocks/>
          </p:cNvCxnSpPr>
          <p:nvPr/>
        </p:nvCxnSpPr>
        <p:spPr>
          <a:xfrm>
            <a:off x="5599208" y="2508994"/>
            <a:ext cx="119856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187EBC5-13DE-46A0-9717-5D637785B559}"/>
              </a:ext>
            </a:extLst>
          </p:cNvPr>
          <p:cNvSpPr txBox="1"/>
          <p:nvPr/>
        </p:nvSpPr>
        <p:spPr>
          <a:xfrm>
            <a:off x="164883" y="138314"/>
            <a:ext cx="600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New Customer Registration – Privacy Policy &amp; Transfer of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B6B294-0837-475A-94C5-2A52F545DEBE}"/>
              </a:ext>
            </a:extLst>
          </p:cNvPr>
          <p:cNvSpPr/>
          <p:nvPr/>
        </p:nvSpPr>
        <p:spPr>
          <a:xfrm>
            <a:off x="4900620" y="2424667"/>
            <a:ext cx="698588" cy="1686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1794FC-3DE9-4614-B144-2C3839BD2CA7}"/>
              </a:ext>
            </a:extLst>
          </p:cNvPr>
          <p:cNvSpPr/>
          <p:nvPr/>
        </p:nvSpPr>
        <p:spPr>
          <a:xfrm>
            <a:off x="4046393" y="2393156"/>
            <a:ext cx="254942" cy="4217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B3CFA-F376-4919-B815-6B08ADDB8733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173864" y="2814923"/>
            <a:ext cx="0" cy="9142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B46141-5D2F-434B-B417-6EEEA49C42E9}"/>
              </a:ext>
            </a:extLst>
          </p:cNvPr>
          <p:cNvCxnSpPr>
            <a:cxnSpLocks/>
          </p:cNvCxnSpPr>
          <p:nvPr/>
        </p:nvCxnSpPr>
        <p:spPr>
          <a:xfrm flipV="1">
            <a:off x="4810125" y="3419476"/>
            <a:ext cx="1" cy="2553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A9EB39-CD2E-441B-B053-379A7FD666CC}"/>
              </a:ext>
            </a:extLst>
          </p:cNvPr>
          <p:cNvCxnSpPr>
            <a:cxnSpLocks/>
          </p:cNvCxnSpPr>
          <p:nvPr/>
        </p:nvCxnSpPr>
        <p:spPr>
          <a:xfrm flipH="1" flipV="1">
            <a:off x="6229994" y="3038475"/>
            <a:ext cx="154240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8E9794-91D2-409A-9188-CFA3752283E8}"/>
              </a:ext>
            </a:extLst>
          </p:cNvPr>
          <p:cNvSpPr txBox="1"/>
          <p:nvPr/>
        </p:nvSpPr>
        <p:spPr>
          <a:xfrm>
            <a:off x="6229993" y="4690366"/>
            <a:ext cx="5703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b="1" dirty="0">
                <a:latin typeface="Segoe UI" panose="020B0502040204020203" pitchFamily="34" charset="0"/>
              </a:rPr>
              <a:t>B</a:t>
            </a:r>
            <a:r>
              <a:rPr lang="en-GB" sz="1200" b="1" i="0" dirty="0">
                <a:effectLst/>
                <a:latin typeface="Segoe UI" panose="020B0502040204020203" pitchFamily="34" charset="0"/>
              </a:rPr>
              <a:t>rand Name </a:t>
            </a:r>
            <a:r>
              <a:rPr lang="en-GB" sz="1200" b="0" i="0" dirty="0">
                <a:effectLst/>
                <a:latin typeface="Segoe UI" panose="020B0502040204020203" pitchFamily="34" charset="0"/>
              </a:rPr>
              <a:t>under the TRANSFER of DATA under End-user registration will be</a:t>
            </a:r>
          </a:p>
          <a:p>
            <a:pPr algn="l"/>
            <a:r>
              <a:rPr lang="en-GB" sz="1200" b="0" i="0" dirty="0">
                <a:effectLst/>
                <a:latin typeface="Segoe UI" panose="020B0502040204020203" pitchFamily="34" charset="0"/>
              </a:rPr>
              <a:t>always changing based on the company name under the BM USER PROFILE.</a:t>
            </a:r>
          </a:p>
          <a:p>
            <a:pPr algn="l"/>
            <a:endParaRPr lang="en-GB" sz="1200" dirty="0">
              <a:latin typeface="Segoe UI" panose="020B0502040204020203" pitchFamily="34" charset="0"/>
            </a:endParaRPr>
          </a:p>
          <a:p>
            <a:r>
              <a:rPr lang="en-GB" sz="1200" b="0" i="0" dirty="0">
                <a:effectLst/>
                <a:latin typeface="Segoe UI" panose="020B0502040204020203" pitchFamily="34" charset="0"/>
              </a:rPr>
              <a:t>For example, if User registered in BM user profile company name as </a:t>
            </a:r>
            <a:r>
              <a:rPr lang="en-GB" sz="1200" b="1" i="0" dirty="0">
                <a:effectLst/>
                <a:latin typeface="Segoe UI" panose="020B0502040204020203" pitchFamily="34" charset="0"/>
              </a:rPr>
              <a:t>"Loreal" </a:t>
            </a:r>
            <a:r>
              <a:rPr lang="en-GB" sz="1200" b="0" i="0" dirty="0">
                <a:effectLst/>
                <a:latin typeface="Segoe UI" panose="020B0502040204020203" pitchFamily="34" charset="0"/>
              </a:rPr>
              <a:t>then,</a:t>
            </a:r>
          </a:p>
          <a:p>
            <a:r>
              <a:rPr lang="en-GB" sz="1200" b="0" i="0" dirty="0">
                <a:effectLst/>
                <a:latin typeface="Segoe UI" panose="020B0502040204020203" pitchFamily="34" charset="0"/>
              </a:rPr>
              <a:t>under the end-user registration (slide) when I agree to the TRASNFER OF DATA,</a:t>
            </a:r>
          </a:p>
          <a:p>
            <a:r>
              <a:rPr lang="en-GB" sz="1200" b="1" i="0" dirty="0">
                <a:effectLst/>
                <a:latin typeface="Segoe UI" panose="020B0502040204020203" pitchFamily="34" charset="0"/>
              </a:rPr>
              <a:t>“Brand </a:t>
            </a:r>
            <a:r>
              <a:rPr lang="en-GB" sz="1200" b="1" dirty="0">
                <a:latin typeface="Segoe UI" panose="020B0502040204020203" pitchFamily="34" charset="0"/>
              </a:rPr>
              <a:t>N</a:t>
            </a:r>
            <a:r>
              <a:rPr lang="en-GB" sz="1200" b="1" i="0" dirty="0">
                <a:effectLst/>
                <a:latin typeface="Segoe UI" panose="020B0502040204020203" pitchFamily="34" charset="0"/>
              </a:rPr>
              <a:t>ame" </a:t>
            </a:r>
            <a:r>
              <a:rPr lang="en-GB" sz="1200" b="0" i="0" dirty="0">
                <a:effectLst/>
                <a:latin typeface="Segoe UI" panose="020B0502040204020203" pitchFamily="34" charset="0"/>
              </a:rPr>
              <a:t>will be changed to </a:t>
            </a:r>
            <a:r>
              <a:rPr lang="en-GB" sz="1200" b="1" i="0" dirty="0">
                <a:effectLst/>
                <a:latin typeface="Segoe UI" panose="020B0502040204020203" pitchFamily="34" charset="0"/>
              </a:rPr>
              <a:t>"Loreal automatically“</a:t>
            </a:r>
          </a:p>
          <a:p>
            <a:endParaRPr lang="en-GB" sz="1200" b="1" dirty="0">
              <a:latin typeface="Segoe UI" panose="020B0502040204020203" pitchFamily="34" charset="0"/>
            </a:endParaRPr>
          </a:p>
          <a:p>
            <a:r>
              <a:rPr lang="en-GB" sz="1200" b="1" dirty="0">
                <a:latin typeface="Segoe UI" panose="020B0502040204020203" pitchFamily="34" charset="0"/>
              </a:rPr>
              <a:t>“</a:t>
            </a:r>
            <a:r>
              <a:rPr lang="en-GB" sz="1200" b="1" i="0" dirty="0">
                <a:effectLst/>
                <a:latin typeface="Segoe UI" panose="020B0502040204020203" pitchFamily="34" charset="0"/>
              </a:rPr>
              <a:t>Optic Number = Brand Name”</a:t>
            </a:r>
          </a:p>
          <a:p>
            <a:pPr algn="l"/>
            <a:endParaRPr lang="en-GB" sz="1200" b="0" i="0" dirty="0">
              <a:effectLst/>
              <a:latin typeface="Segoe UI" panose="020B0502040204020203" pitchFamily="34" charset="0"/>
            </a:endParaRPr>
          </a:p>
          <a:p>
            <a:pPr algn="l"/>
            <a:endParaRPr lang="en-GB" sz="1200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25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9C10D4-E32D-4090-AF00-6D0DA2CED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82" y="433779"/>
            <a:ext cx="3146096" cy="196448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7F921-FD32-4446-B3AB-CA92E4DEA17E}"/>
              </a:ext>
            </a:extLst>
          </p:cNvPr>
          <p:cNvCxnSpPr>
            <a:cxnSpLocks/>
          </p:cNvCxnSpPr>
          <p:nvPr/>
        </p:nvCxnSpPr>
        <p:spPr>
          <a:xfrm>
            <a:off x="2598420" y="1580836"/>
            <a:ext cx="177843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F6B5B2F-EC7C-4B14-8B24-62D318AC393B}"/>
              </a:ext>
            </a:extLst>
          </p:cNvPr>
          <p:cNvCxnSpPr>
            <a:cxnSpLocks/>
            <a:stCxn id="36" idx="2"/>
            <a:endCxn id="47" idx="0"/>
          </p:cNvCxnSpPr>
          <p:nvPr/>
        </p:nvCxnSpPr>
        <p:spPr>
          <a:xfrm rot="5400000">
            <a:off x="7895268" y="438191"/>
            <a:ext cx="266135" cy="415687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phic 145">
            <a:extLst>
              <a:ext uri="{FF2B5EF4-FFF2-40B4-BE49-F238E27FC236}">
                <a16:creationId xmlns:a16="http://schemas.microsoft.com/office/drawing/2014/main" id="{77320310-ACD6-47C1-9623-4081D0853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1056" y="2649694"/>
            <a:ext cx="3146093" cy="1964485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BD152BF9-AF91-4D3C-A0B2-76485E0AE009}"/>
              </a:ext>
            </a:extLst>
          </p:cNvPr>
          <p:cNvSpPr txBox="1"/>
          <p:nvPr/>
        </p:nvSpPr>
        <p:spPr>
          <a:xfrm>
            <a:off x="435493" y="49741"/>
            <a:ext cx="320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TOTAL ANALYSIS - DEVICE MODE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737655-1FD9-47EB-8853-E2689052F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6851" y="419073"/>
            <a:ext cx="3146095" cy="19644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138C3E-A5A8-43FF-A659-4AB352A69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3722" y="419073"/>
            <a:ext cx="3146095" cy="1964486"/>
          </a:xfrm>
          <a:prstGeom prst="rect">
            <a:avLst/>
          </a:prstGeom>
        </p:spPr>
      </p:pic>
      <p:pic>
        <p:nvPicPr>
          <p:cNvPr id="47" name="Graphic 145">
            <a:extLst>
              <a:ext uri="{FF2B5EF4-FFF2-40B4-BE49-F238E27FC236}">
                <a16:creationId xmlns:a16="http://schemas.microsoft.com/office/drawing/2014/main" id="{03E4F692-4DA8-4FC6-A222-035C38540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6853" y="2649694"/>
            <a:ext cx="3146093" cy="1964485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C6FCD81-8EB9-4729-8D53-1D3D43D48518}"/>
              </a:ext>
            </a:extLst>
          </p:cNvPr>
          <p:cNvCxnSpPr>
            <a:cxnSpLocks/>
            <a:stCxn id="36" idx="3"/>
            <a:endCxn id="146" idx="3"/>
          </p:cNvCxnSpPr>
          <p:nvPr/>
        </p:nvCxnSpPr>
        <p:spPr>
          <a:xfrm flipH="1">
            <a:off x="11657150" y="1401316"/>
            <a:ext cx="22667" cy="2230621"/>
          </a:xfrm>
          <a:prstGeom prst="bentConnector3">
            <a:avLst>
              <a:gd name="adj1" fmla="val -100851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6A6331-5E39-4D96-8A51-F25D392F53AF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7522947" y="1401316"/>
            <a:ext cx="101077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2388542-5005-4256-B0D0-81CA54E13E9A}"/>
              </a:ext>
            </a:extLst>
          </p:cNvPr>
          <p:cNvCxnSpPr>
            <a:cxnSpLocks/>
          </p:cNvCxnSpPr>
          <p:nvPr/>
        </p:nvCxnSpPr>
        <p:spPr>
          <a:xfrm flipV="1">
            <a:off x="10562484" y="2398266"/>
            <a:ext cx="0" cy="15819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145">
            <a:extLst>
              <a:ext uri="{FF2B5EF4-FFF2-40B4-BE49-F238E27FC236}">
                <a16:creationId xmlns:a16="http://schemas.microsoft.com/office/drawing/2014/main" id="{4CE0D9D4-FB40-4859-B037-ABDE0F297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82" y="2649694"/>
            <a:ext cx="3146093" cy="1964484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BC44B2-AECA-45E7-A30B-1DC4D7ECA075}"/>
              </a:ext>
            </a:extLst>
          </p:cNvPr>
          <p:cNvCxnSpPr>
            <a:cxnSpLocks/>
          </p:cNvCxnSpPr>
          <p:nvPr/>
        </p:nvCxnSpPr>
        <p:spPr>
          <a:xfrm flipH="1">
            <a:off x="3619777" y="3363985"/>
            <a:ext cx="170504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1EE0DA8-1379-43F2-B5D2-472553B1C600}"/>
              </a:ext>
            </a:extLst>
          </p:cNvPr>
          <p:cNvSpPr/>
          <p:nvPr/>
        </p:nvSpPr>
        <p:spPr>
          <a:xfrm>
            <a:off x="10809311" y="2516626"/>
            <a:ext cx="1002783" cy="368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no device detected</a:t>
            </a:r>
            <a:endParaRPr lang="en-PH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3BD6D2-28D9-460E-9993-002A35499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2492" y="4799237"/>
            <a:ext cx="2805267" cy="1751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BF9F5F-A5CD-417A-8953-3669003C49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914" y="4799237"/>
            <a:ext cx="2805263" cy="175166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9D46F0B-81A9-4117-A8C2-F9D2DE62CB01}"/>
              </a:ext>
            </a:extLst>
          </p:cNvPr>
          <p:cNvSpPr/>
          <p:nvPr/>
        </p:nvSpPr>
        <p:spPr>
          <a:xfrm>
            <a:off x="2316871" y="4744934"/>
            <a:ext cx="6001629" cy="18817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C17A9F-D024-4588-B378-89B827C5A6E3}"/>
              </a:ext>
            </a:extLst>
          </p:cNvPr>
          <p:cNvSpPr/>
          <p:nvPr/>
        </p:nvSpPr>
        <p:spPr>
          <a:xfrm>
            <a:off x="2349609" y="6550901"/>
            <a:ext cx="2930841" cy="2620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200" b="0" i="0" dirty="0">
                <a:effectLst/>
                <a:latin typeface="Segoe UI" panose="020B0502040204020203" pitchFamily="34" charset="0"/>
              </a:rPr>
              <a:t>When users connect unregistered device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B253A5-5D4D-4483-AFF9-3961C5521638}"/>
              </a:ext>
            </a:extLst>
          </p:cNvPr>
          <p:cNvCxnSpPr>
            <a:cxnSpLocks/>
          </p:cNvCxnSpPr>
          <p:nvPr/>
        </p:nvCxnSpPr>
        <p:spPr>
          <a:xfrm flipH="1">
            <a:off x="1299687" y="6233020"/>
            <a:ext cx="218794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F42DBAF-0226-45EA-B320-C99B9A0E43E7}"/>
              </a:ext>
            </a:extLst>
          </p:cNvPr>
          <p:cNvSpPr txBox="1"/>
          <p:nvPr/>
        </p:nvSpPr>
        <p:spPr>
          <a:xfrm>
            <a:off x="108823" y="6048354"/>
            <a:ext cx="119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Next Slide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13469E8-A06F-4B26-8AE0-96641AC8F2F4}"/>
              </a:ext>
            </a:extLst>
          </p:cNvPr>
          <p:cNvCxnSpPr>
            <a:cxnSpLocks/>
            <a:stCxn id="70" idx="2"/>
            <a:endCxn id="27" idx="1"/>
          </p:cNvCxnSpPr>
          <p:nvPr/>
        </p:nvCxnSpPr>
        <p:spPr>
          <a:xfrm rot="16200000" flipH="1">
            <a:off x="1665227" y="5034180"/>
            <a:ext cx="1071647" cy="23164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145">
            <a:extLst>
              <a:ext uri="{FF2B5EF4-FFF2-40B4-BE49-F238E27FC236}">
                <a16:creationId xmlns:a16="http://schemas.microsoft.com/office/drawing/2014/main" id="{8764CFB0-D01F-49FC-AA49-B42EF68E60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7629" y="4797406"/>
            <a:ext cx="3146090" cy="196448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742208-47E0-4C1D-ADD9-DA5F54FE0881}"/>
              </a:ext>
            </a:extLst>
          </p:cNvPr>
          <p:cNvCxnSpPr>
            <a:cxnSpLocks/>
          </p:cNvCxnSpPr>
          <p:nvPr/>
        </p:nvCxnSpPr>
        <p:spPr>
          <a:xfrm>
            <a:off x="7230217" y="6118903"/>
            <a:ext cx="140934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74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93C4A5D-BD94-4FC9-A017-04C45E69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422" y="239471"/>
            <a:ext cx="3342554" cy="19644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3DBD79-7FD2-4CA8-87D7-159FBC6C5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5418" y="238739"/>
            <a:ext cx="3142402" cy="1962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E1B84B-D362-44A5-8C26-D187477FF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7180" y="222693"/>
            <a:ext cx="3168099" cy="197822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3DD818-3121-4526-A07B-0236847D0F4B}"/>
              </a:ext>
            </a:extLst>
          </p:cNvPr>
          <p:cNvCxnSpPr>
            <a:cxnSpLocks/>
          </p:cNvCxnSpPr>
          <p:nvPr/>
        </p:nvCxnSpPr>
        <p:spPr>
          <a:xfrm>
            <a:off x="2547295" y="1884443"/>
            <a:ext cx="184812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C3C2B12-F300-44CF-B2A9-5791E00AE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7179" y="2467907"/>
            <a:ext cx="3168099" cy="197822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CB96D2-6292-48E9-8741-FB40105D40F2}"/>
              </a:ext>
            </a:extLst>
          </p:cNvPr>
          <p:cNvCxnSpPr>
            <a:cxnSpLocks/>
          </p:cNvCxnSpPr>
          <p:nvPr/>
        </p:nvCxnSpPr>
        <p:spPr>
          <a:xfrm>
            <a:off x="6568580" y="1124124"/>
            <a:ext cx="175859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14DD6C-E311-430E-8F04-14AF58756494}"/>
              </a:ext>
            </a:extLst>
          </p:cNvPr>
          <p:cNvCxnSpPr>
            <a:cxnSpLocks/>
          </p:cNvCxnSpPr>
          <p:nvPr/>
        </p:nvCxnSpPr>
        <p:spPr>
          <a:xfrm>
            <a:off x="9533725" y="1778466"/>
            <a:ext cx="0" cy="6894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6EF6B34-9EB3-4A31-9DDB-73DB794A8F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7179" y="4797011"/>
            <a:ext cx="3168099" cy="197822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74674E-AE21-44E7-A7AF-9520DB6372FE}"/>
              </a:ext>
            </a:extLst>
          </p:cNvPr>
          <p:cNvCxnSpPr>
            <a:cxnSpLocks/>
          </p:cNvCxnSpPr>
          <p:nvPr/>
        </p:nvCxnSpPr>
        <p:spPr>
          <a:xfrm>
            <a:off x="9533725" y="3707935"/>
            <a:ext cx="0" cy="10890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F39D304-E650-4F2B-8B0F-23A99BBC6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110" y="4797011"/>
            <a:ext cx="3267017" cy="192008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B75FCD-66F6-4E69-B758-63B798E59989}"/>
              </a:ext>
            </a:extLst>
          </p:cNvPr>
          <p:cNvCxnSpPr>
            <a:cxnSpLocks/>
          </p:cNvCxnSpPr>
          <p:nvPr/>
        </p:nvCxnSpPr>
        <p:spPr>
          <a:xfrm flipH="1">
            <a:off x="7600127" y="4915855"/>
            <a:ext cx="81403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00D73BF-16F7-4C62-BB48-32833EE9E5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9721" y="2485388"/>
            <a:ext cx="3168099" cy="197822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A34F8E-FA0E-47B8-8521-AA4BE3F52489}"/>
              </a:ext>
            </a:extLst>
          </p:cNvPr>
          <p:cNvCxnSpPr>
            <a:cxnSpLocks/>
          </p:cNvCxnSpPr>
          <p:nvPr/>
        </p:nvCxnSpPr>
        <p:spPr>
          <a:xfrm>
            <a:off x="5368954" y="1560352"/>
            <a:ext cx="0" cy="9075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0B7FD90-ECDA-4AAA-988A-4690AB798C13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6885392" y="1043601"/>
            <a:ext cx="510166" cy="237340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36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76890" y="1657292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Device Activation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176890" y="2017175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Device Pairing (AP)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76889" y="2383027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Device Pairing ( AP )</a:t>
            </a:r>
          </a:p>
        </p:txBody>
      </p:sp>
      <p:sp>
        <p:nvSpPr>
          <p:cNvPr id="7" name="Rectangle 6"/>
          <p:cNvSpPr/>
          <p:nvPr/>
        </p:nvSpPr>
        <p:spPr>
          <a:xfrm>
            <a:off x="5176891" y="3203200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" name="Rectangle 7"/>
          <p:cNvSpPr/>
          <p:nvPr/>
        </p:nvSpPr>
        <p:spPr>
          <a:xfrm>
            <a:off x="5176890" y="3557824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Full Face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6889" y="3907930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Moisture / Sebum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76888" y="4258036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Pores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76886" y="2742910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Login / Registration</a:t>
            </a:r>
          </a:p>
        </p:txBody>
      </p:sp>
      <p:cxnSp>
        <p:nvCxnSpPr>
          <p:cNvPr id="12" name="Straight Connector 11"/>
          <p:cNvCxnSpPr>
            <a:stCxn id="4" idx="2"/>
            <a:endCxn id="5" idx="0"/>
          </p:cNvCxnSpPr>
          <p:nvPr/>
        </p:nvCxnSpPr>
        <p:spPr>
          <a:xfrm>
            <a:off x="5940645" y="1897214"/>
            <a:ext cx="0" cy="11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2"/>
            <a:endCxn id="6" idx="0"/>
          </p:cNvCxnSpPr>
          <p:nvPr/>
        </p:nvCxnSpPr>
        <p:spPr>
          <a:xfrm flipH="1">
            <a:off x="5940644" y="2257097"/>
            <a:ext cx="1" cy="12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2"/>
            <a:endCxn id="11" idx="0"/>
          </p:cNvCxnSpPr>
          <p:nvPr/>
        </p:nvCxnSpPr>
        <p:spPr>
          <a:xfrm flipH="1">
            <a:off x="5940641" y="2622949"/>
            <a:ext cx="3" cy="11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8" idx="0"/>
          </p:cNvCxnSpPr>
          <p:nvPr/>
        </p:nvCxnSpPr>
        <p:spPr>
          <a:xfrm flipH="1">
            <a:off x="5940645" y="3443122"/>
            <a:ext cx="1" cy="114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2"/>
            <a:endCxn id="9" idx="0"/>
          </p:cNvCxnSpPr>
          <p:nvPr/>
        </p:nvCxnSpPr>
        <p:spPr>
          <a:xfrm flipH="1">
            <a:off x="5940644" y="3797746"/>
            <a:ext cx="1" cy="110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2"/>
            <a:endCxn id="10" idx="0"/>
          </p:cNvCxnSpPr>
          <p:nvPr/>
        </p:nvCxnSpPr>
        <p:spPr>
          <a:xfrm flipH="1">
            <a:off x="5940643" y="4147852"/>
            <a:ext cx="1" cy="110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76888" y="4608142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Spots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76888" y="4952989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Wrinkles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176887" y="5297836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Impurities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76886" y="5638165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Keratin</a:t>
            </a:r>
          </a:p>
        </p:txBody>
      </p:sp>
      <p:cxnSp>
        <p:nvCxnSpPr>
          <p:cNvPr id="29" name="Straight Connector 28"/>
          <p:cNvCxnSpPr>
            <a:stCxn id="10" idx="2"/>
            <a:endCxn id="24" idx="0"/>
          </p:cNvCxnSpPr>
          <p:nvPr/>
        </p:nvCxnSpPr>
        <p:spPr>
          <a:xfrm>
            <a:off x="5940643" y="4497958"/>
            <a:ext cx="0" cy="110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" idx="2"/>
            <a:endCxn id="25" idx="0"/>
          </p:cNvCxnSpPr>
          <p:nvPr/>
        </p:nvCxnSpPr>
        <p:spPr>
          <a:xfrm>
            <a:off x="5940643" y="4848064"/>
            <a:ext cx="0" cy="10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" idx="2"/>
            <a:endCxn id="26" idx="0"/>
          </p:cNvCxnSpPr>
          <p:nvPr/>
        </p:nvCxnSpPr>
        <p:spPr>
          <a:xfrm flipH="1">
            <a:off x="5940642" y="5192911"/>
            <a:ext cx="1" cy="10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6" idx="2"/>
            <a:endCxn id="27" idx="0"/>
          </p:cNvCxnSpPr>
          <p:nvPr/>
        </p:nvCxnSpPr>
        <p:spPr>
          <a:xfrm flipH="1">
            <a:off x="5940641" y="5537758"/>
            <a:ext cx="1" cy="10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231348" y="3203200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EXPERT Analysis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231347" y="3557824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Skin Sensitivity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231346" y="3907930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Skin Tone</a:t>
            </a:r>
          </a:p>
        </p:txBody>
      </p:sp>
      <p:cxnSp>
        <p:nvCxnSpPr>
          <p:cNvPr id="40" name="Straight Connector 39"/>
          <p:cNvCxnSpPr>
            <a:stCxn id="36" idx="2"/>
            <a:endCxn id="37" idx="0"/>
          </p:cNvCxnSpPr>
          <p:nvPr/>
        </p:nvCxnSpPr>
        <p:spPr>
          <a:xfrm flipH="1">
            <a:off x="7995102" y="3443122"/>
            <a:ext cx="1" cy="114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7" idx="2"/>
            <a:endCxn id="38" idx="0"/>
          </p:cNvCxnSpPr>
          <p:nvPr/>
        </p:nvCxnSpPr>
        <p:spPr>
          <a:xfrm flipH="1">
            <a:off x="7995101" y="3797746"/>
            <a:ext cx="1" cy="110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2"/>
            <a:endCxn id="7" idx="0"/>
          </p:cNvCxnSpPr>
          <p:nvPr/>
        </p:nvCxnSpPr>
        <p:spPr>
          <a:xfrm>
            <a:off x="5940641" y="2982832"/>
            <a:ext cx="5" cy="22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27" idx="2"/>
            <a:endCxn id="36" idx="0"/>
          </p:cNvCxnSpPr>
          <p:nvPr/>
        </p:nvCxnSpPr>
        <p:spPr>
          <a:xfrm rot="5400000" flipH="1" flipV="1">
            <a:off x="5630428" y="3513413"/>
            <a:ext cx="2674887" cy="2054462"/>
          </a:xfrm>
          <a:prstGeom prst="bentConnector5">
            <a:avLst>
              <a:gd name="adj1" fmla="val -8546"/>
              <a:gd name="adj2" fmla="val 50000"/>
              <a:gd name="adj3" fmla="val 1085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231343" y="4258036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Questionnaires</a:t>
            </a:r>
          </a:p>
        </p:txBody>
      </p:sp>
      <p:cxnSp>
        <p:nvCxnSpPr>
          <p:cNvPr id="63" name="Straight Connector 62"/>
          <p:cNvCxnSpPr>
            <a:endCxn id="62" idx="0"/>
          </p:cNvCxnSpPr>
          <p:nvPr/>
        </p:nvCxnSpPr>
        <p:spPr>
          <a:xfrm flipH="1">
            <a:off x="7995098" y="4147852"/>
            <a:ext cx="1" cy="110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231343" y="4607521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65" name="Straight Connector 64"/>
          <p:cNvCxnSpPr>
            <a:endCxn id="64" idx="0"/>
          </p:cNvCxnSpPr>
          <p:nvPr/>
        </p:nvCxnSpPr>
        <p:spPr>
          <a:xfrm flipH="1">
            <a:off x="7995098" y="4497337"/>
            <a:ext cx="1" cy="110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231343" y="4949062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Share</a:t>
            </a:r>
          </a:p>
        </p:txBody>
      </p:sp>
      <p:cxnSp>
        <p:nvCxnSpPr>
          <p:cNvPr id="67" name="Straight Connector 66"/>
          <p:cNvCxnSpPr>
            <a:endCxn id="66" idx="0"/>
          </p:cNvCxnSpPr>
          <p:nvPr/>
        </p:nvCxnSpPr>
        <p:spPr>
          <a:xfrm flipH="1">
            <a:off x="7995098" y="4838878"/>
            <a:ext cx="1" cy="110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122431" y="3204398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SETTINGS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122431" y="3564281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General Settings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122430" y="3930133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Camera Settings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122427" y="4290016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Language Settings</a:t>
            </a:r>
          </a:p>
        </p:txBody>
      </p:sp>
      <p:cxnSp>
        <p:nvCxnSpPr>
          <p:cNvPr id="73" name="Straight Connector 72"/>
          <p:cNvCxnSpPr>
            <a:stCxn id="69" idx="2"/>
            <a:endCxn id="70" idx="0"/>
          </p:cNvCxnSpPr>
          <p:nvPr/>
        </p:nvCxnSpPr>
        <p:spPr>
          <a:xfrm>
            <a:off x="3886186" y="3444320"/>
            <a:ext cx="0" cy="11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0" idx="2"/>
            <a:endCxn id="71" idx="0"/>
          </p:cNvCxnSpPr>
          <p:nvPr/>
        </p:nvCxnSpPr>
        <p:spPr>
          <a:xfrm flipH="1">
            <a:off x="3886185" y="3804203"/>
            <a:ext cx="1" cy="12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71" idx="2"/>
            <a:endCxn id="72" idx="0"/>
          </p:cNvCxnSpPr>
          <p:nvPr/>
        </p:nvCxnSpPr>
        <p:spPr>
          <a:xfrm flipH="1">
            <a:off x="3886182" y="4170055"/>
            <a:ext cx="3" cy="11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" idx="1"/>
            <a:endCxn id="69" idx="3"/>
          </p:cNvCxnSpPr>
          <p:nvPr/>
        </p:nvCxnSpPr>
        <p:spPr>
          <a:xfrm flipH="1">
            <a:off x="4649940" y="3323161"/>
            <a:ext cx="526951" cy="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65;p15"/>
          <p:cNvSpPr txBox="1">
            <a:spLocks/>
          </p:cNvSpPr>
          <p:nvPr/>
        </p:nvSpPr>
        <p:spPr>
          <a:xfrm>
            <a:off x="1882643" y="613891"/>
            <a:ext cx="8439448" cy="53736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2664" b="1" i="1" dirty="0">
                <a:latin typeface="Helvetica Neue"/>
                <a:ea typeface="Helvetica Neue"/>
                <a:cs typeface="Helvetica Neue"/>
                <a:sym typeface="Helvetica Neue"/>
              </a:rPr>
              <a:t>Menu Tree (Wireframe)</a:t>
            </a:r>
            <a:endParaRPr lang="en-US" b="1" i="1" dirty="0"/>
          </a:p>
        </p:txBody>
      </p:sp>
      <p:sp>
        <p:nvSpPr>
          <p:cNvPr id="52" name="Footer Placeholder 7"/>
          <p:cNvSpPr txBox="1">
            <a:spLocks/>
          </p:cNvSpPr>
          <p:nvPr/>
        </p:nvSpPr>
        <p:spPr>
          <a:xfrm>
            <a:off x="9276080" y="6445876"/>
            <a:ext cx="291592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CONFIDENTIAL Copyright © 2018 Chowis Co. Ltd. 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891" y="6145725"/>
            <a:ext cx="1234297" cy="30221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3122427" y="4649899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Product Recommendation</a:t>
            </a:r>
          </a:p>
        </p:txBody>
      </p:sp>
      <p:cxnSp>
        <p:nvCxnSpPr>
          <p:cNvPr id="57" name="Straight Connector 56"/>
          <p:cNvCxnSpPr>
            <a:endCxn id="55" idx="0"/>
          </p:cNvCxnSpPr>
          <p:nvPr/>
        </p:nvCxnSpPr>
        <p:spPr>
          <a:xfrm flipH="1">
            <a:off x="3886182" y="4529938"/>
            <a:ext cx="3" cy="11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122427" y="5015751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Send Images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3886182" y="4895790"/>
            <a:ext cx="3" cy="11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122427" y="5376299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Backup Copies</a:t>
            </a:r>
          </a:p>
        </p:txBody>
      </p:sp>
      <p:cxnSp>
        <p:nvCxnSpPr>
          <p:cNvPr id="61" name="Straight Connector 60"/>
          <p:cNvCxnSpPr>
            <a:endCxn id="60" idx="0"/>
          </p:cNvCxnSpPr>
          <p:nvPr/>
        </p:nvCxnSpPr>
        <p:spPr>
          <a:xfrm flipH="1">
            <a:off x="3886182" y="5256338"/>
            <a:ext cx="3" cy="11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122427" y="5736182"/>
            <a:ext cx="1527509" cy="2399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Share/Email</a:t>
            </a:r>
          </a:p>
        </p:txBody>
      </p:sp>
      <p:cxnSp>
        <p:nvCxnSpPr>
          <p:cNvPr id="76" name="Straight Connector 75"/>
          <p:cNvCxnSpPr>
            <a:endCxn id="68" idx="0"/>
          </p:cNvCxnSpPr>
          <p:nvPr/>
        </p:nvCxnSpPr>
        <p:spPr>
          <a:xfrm flipH="1">
            <a:off x="3886182" y="5616221"/>
            <a:ext cx="3" cy="11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811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9C10D4-E32D-4090-AF00-6D0DA2CED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82" y="433779"/>
            <a:ext cx="3146096" cy="196448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7F921-FD32-4446-B3AB-CA92E4DEA17E}"/>
              </a:ext>
            </a:extLst>
          </p:cNvPr>
          <p:cNvCxnSpPr>
            <a:cxnSpLocks/>
          </p:cNvCxnSpPr>
          <p:nvPr/>
        </p:nvCxnSpPr>
        <p:spPr>
          <a:xfrm>
            <a:off x="2598420" y="565768"/>
            <a:ext cx="177843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phic 145">
            <a:extLst>
              <a:ext uri="{FF2B5EF4-FFF2-40B4-BE49-F238E27FC236}">
                <a16:creationId xmlns:a16="http://schemas.microsoft.com/office/drawing/2014/main" id="{77320310-ACD6-47C1-9623-4081D0853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3724" y="2649694"/>
            <a:ext cx="3146093" cy="1964484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BD152BF9-AF91-4D3C-A0B2-76485E0AE009}"/>
              </a:ext>
            </a:extLst>
          </p:cNvPr>
          <p:cNvSpPr txBox="1"/>
          <p:nvPr/>
        </p:nvSpPr>
        <p:spPr>
          <a:xfrm>
            <a:off x="435493" y="49741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AP MODE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7737655-1FD9-47EB-8853-E2689052F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6851" y="419073"/>
            <a:ext cx="3146095" cy="19644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138C3E-A5A8-43FF-A659-4AB352A69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3722" y="419073"/>
            <a:ext cx="3146095" cy="1964485"/>
          </a:xfrm>
          <a:prstGeom prst="rect">
            <a:avLst/>
          </a:prstGeom>
        </p:spPr>
      </p:pic>
      <p:pic>
        <p:nvPicPr>
          <p:cNvPr id="47" name="Graphic 145">
            <a:extLst>
              <a:ext uri="{FF2B5EF4-FFF2-40B4-BE49-F238E27FC236}">
                <a16:creationId xmlns:a16="http://schemas.microsoft.com/office/drawing/2014/main" id="{03E4F692-4DA8-4FC6-A222-035C38540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6853" y="2649694"/>
            <a:ext cx="3146093" cy="1964484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6A6331-5E39-4D96-8A51-F25D392F53AF}"/>
              </a:ext>
            </a:extLst>
          </p:cNvPr>
          <p:cNvCxnSpPr>
            <a:cxnSpLocks/>
          </p:cNvCxnSpPr>
          <p:nvPr/>
        </p:nvCxnSpPr>
        <p:spPr>
          <a:xfrm>
            <a:off x="5727703" y="1099313"/>
            <a:ext cx="278335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145">
            <a:extLst>
              <a:ext uri="{FF2B5EF4-FFF2-40B4-BE49-F238E27FC236}">
                <a16:creationId xmlns:a16="http://schemas.microsoft.com/office/drawing/2014/main" id="{4CE0D9D4-FB40-4859-B037-ABDE0F297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83" y="2649694"/>
            <a:ext cx="3146091" cy="1964484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BC44B2-AECA-45E7-A30B-1DC4D7ECA075}"/>
              </a:ext>
            </a:extLst>
          </p:cNvPr>
          <p:cNvCxnSpPr>
            <a:cxnSpLocks/>
          </p:cNvCxnSpPr>
          <p:nvPr/>
        </p:nvCxnSpPr>
        <p:spPr>
          <a:xfrm flipH="1" flipV="1">
            <a:off x="7522946" y="4160443"/>
            <a:ext cx="2021554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BBC851A-7939-48C3-AE63-848595C5EB8C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2085229" y="4614178"/>
            <a:ext cx="0" cy="7715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3D3EDD-891B-40A2-AF0A-EA55028725B2}"/>
              </a:ext>
            </a:extLst>
          </p:cNvPr>
          <p:cNvCxnSpPr>
            <a:cxnSpLocks/>
            <a:stCxn id="36" idx="2"/>
            <a:endCxn id="146" idx="0"/>
          </p:cNvCxnSpPr>
          <p:nvPr/>
        </p:nvCxnSpPr>
        <p:spPr>
          <a:xfrm>
            <a:off x="10106770" y="2383558"/>
            <a:ext cx="1" cy="2661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D195DB-D59A-4A0D-A9B4-51CC1D073E5E}"/>
              </a:ext>
            </a:extLst>
          </p:cNvPr>
          <p:cNvCxnSpPr>
            <a:cxnSpLocks/>
            <a:stCxn id="47" idx="1"/>
            <a:endCxn id="70" idx="3"/>
          </p:cNvCxnSpPr>
          <p:nvPr/>
        </p:nvCxnSpPr>
        <p:spPr>
          <a:xfrm flipH="1">
            <a:off x="3658274" y="3631936"/>
            <a:ext cx="7185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C81DF49-14F0-4334-92A2-34895760AA1E}"/>
              </a:ext>
            </a:extLst>
          </p:cNvPr>
          <p:cNvSpPr txBox="1"/>
          <p:nvPr/>
        </p:nvSpPr>
        <p:spPr>
          <a:xfrm>
            <a:off x="1529062" y="5385732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2271085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93C4A5D-BD94-4FC9-A017-04C45E69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7781" y="1058556"/>
            <a:ext cx="3342554" cy="196448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3DD818-3121-4526-A07B-0236847D0F4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650335" y="2040798"/>
            <a:ext cx="577926" cy="11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10EC148-3F1D-400E-9D9D-9F8DF72C7646}"/>
              </a:ext>
            </a:extLst>
          </p:cNvPr>
          <p:cNvSpPr txBox="1"/>
          <p:nvPr/>
        </p:nvSpPr>
        <p:spPr>
          <a:xfrm>
            <a:off x="1648441" y="4357758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Next Slide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14DD6C-E311-430E-8F04-14AF58756494}"/>
              </a:ext>
            </a:extLst>
          </p:cNvPr>
          <p:cNvCxnSpPr>
            <a:cxnSpLocks/>
          </p:cNvCxnSpPr>
          <p:nvPr/>
        </p:nvCxnSpPr>
        <p:spPr>
          <a:xfrm flipH="1">
            <a:off x="9911230" y="3031062"/>
            <a:ext cx="1" cy="4854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7A5F66-5AD4-4A87-ABF3-0A863333A775}"/>
              </a:ext>
            </a:extLst>
          </p:cNvPr>
          <p:cNvSpPr txBox="1"/>
          <p:nvPr/>
        </p:nvSpPr>
        <p:spPr>
          <a:xfrm>
            <a:off x="435493" y="49741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Quick Analysis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03A05C-14EE-4891-884B-9C26B4FE4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4399" y="3553314"/>
            <a:ext cx="3365936" cy="197822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9656E1-5C4C-467C-867F-4D5C8C96C89E}"/>
              </a:ext>
            </a:extLst>
          </p:cNvPr>
          <p:cNvCxnSpPr>
            <a:cxnSpLocks/>
            <a:stCxn id="24" idx="1"/>
            <a:endCxn id="21" idx="3"/>
          </p:cNvCxnSpPr>
          <p:nvPr/>
        </p:nvCxnSpPr>
        <p:spPr>
          <a:xfrm flipH="1">
            <a:off x="7650335" y="4542426"/>
            <a:ext cx="577926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7A38266-DE5F-4E0B-AA42-4F303094E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261" y="3553313"/>
            <a:ext cx="3365937" cy="19782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5C928E-0FC4-4013-8B28-6A3A353C5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262" y="1068882"/>
            <a:ext cx="3338636" cy="196218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1411DD-A379-465B-8EA9-E3515C574A09}"/>
              </a:ext>
            </a:extLst>
          </p:cNvPr>
          <p:cNvCxnSpPr>
            <a:cxnSpLocks/>
          </p:cNvCxnSpPr>
          <p:nvPr/>
        </p:nvCxnSpPr>
        <p:spPr>
          <a:xfrm flipH="1" flipV="1">
            <a:off x="2772916" y="4542424"/>
            <a:ext cx="1491901" cy="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5805EBC9-1E33-4773-A5AC-30695710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66" y="1058556"/>
            <a:ext cx="3356206" cy="197250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3CFD9D0-5C45-4726-B15A-6561871CB15F}"/>
              </a:ext>
            </a:extLst>
          </p:cNvPr>
          <p:cNvCxnSpPr>
            <a:cxnSpLocks/>
          </p:cNvCxnSpPr>
          <p:nvPr/>
        </p:nvCxnSpPr>
        <p:spPr>
          <a:xfrm>
            <a:off x="3471409" y="2485298"/>
            <a:ext cx="81299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89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8F37F82-BAE0-4B47-BE5D-D1E8CF1EAD8F}"/>
              </a:ext>
            </a:extLst>
          </p:cNvPr>
          <p:cNvSpPr txBox="1">
            <a:spLocks/>
          </p:cNvSpPr>
          <p:nvPr/>
        </p:nvSpPr>
        <p:spPr>
          <a:xfrm>
            <a:off x="892969" y="2456934"/>
            <a:ext cx="10406063" cy="97206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Total Analysis</a:t>
            </a:r>
          </a:p>
        </p:txBody>
      </p:sp>
    </p:spTree>
    <p:extLst>
      <p:ext uri="{BB962C8B-B14F-4D97-AF65-F5344CB8AC3E}">
        <p14:creationId xmlns:p14="http://schemas.microsoft.com/office/powerpoint/2010/main" val="2309141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5"/>
          <p:cNvSpPr txBox="1">
            <a:spLocks/>
          </p:cNvSpPr>
          <p:nvPr/>
        </p:nvSpPr>
        <p:spPr>
          <a:xfrm>
            <a:off x="2800349" y="2921001"/>
            <a:ext cx="6447971" cy="53736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2664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Helvetica Neue"/>
              </a:rPr>
              <a:t>FFA AUTO CAPTURE (Default)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830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5"/>
          <p:cNvSpPr txBox="1">
            <a:spLocks/>
          </p:cNvSpPr>
          <p:nvPr/>
        </p:nvSpPr>
        <p:spPr>
          <a:xfrm>
            <a:off x="119293" y="56531"/>
            <a:ext cx="2791687" cy="30159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Helvetica Neue"/>
              </a:rPr>
              <a:t>FFA – Portrait Mode (Default)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AC065-1E36-46AA-BFD2-380489B9A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920" y="451365"/>
            <a:ext cx="1399083" cy="3027969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BA1CD8-D845-4688-A7D4-03A42B98608B}"/>
              </a:ext>
            </a:extLst>
          </p:cNvPr>
          <p:cNvCxnSpPr>
            <a:cxnSpLocks/>
            <a:stCxn id="3" idx="3"/>
            <a:endCxn id="40" idx="1"/>
          </p:cNvCxnSpPr>
          <p:nvPr/>
        </p:nvCxnSpPr>
        <p:spPr>
          <a:xfrm>
            <a:off x="4540003" y="1965350"/>
            <a:ext cx="210719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43C3D27-96F8-4AFA-9FA1-DF9766138553}"/>
              </a:ext>
            </a:extLst>
          </p:cNvPr>
          <p:cNvSpPr txBox="1"/>
          <p:nvPr/>
        </p:nvSpPr>
        <p:spPr>
          <a:xfrm>
            <a:off x="4668956" y="900580"/>
            <a:ext cx="115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Auto capture</a:t>
            </a:r>
            <a:endParaRPr lang="en-PH" sz="1400" b="1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97A478-F287-4F32-B9D6-E4D6C02D158B}"/>
              </a:ext>
            </a:extLst>
          </p:cNvPr>
          <p:cNvCxnSpPr>
            <a:cxnSpLocks/>
          </p:cNvCxnSpPr>
          <p:nvPr/>
        </p:nvCxnSpPr>
        <p:spPr>
          <a:xfrm>
            <a:off x="3429000" y="3330886"/>
            <a:ext cx="14690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88C7BD3-65F0-4FD4-A848-B59D4E390204}"/>
              </a:ext>
            </a:extLst>
          </p:cNvPr>
          <p:cNvSpPr txBox="1"/>
          <p:nvPr/>
        </p:nvSpPr>
        <p:spPr>
          <a:xfrm>
            <a:off x="4898040" y="3090275"/>
            <a:ext cx="10204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/>
              <a:t>Switch camera front/back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C18FF7-4379-4DBD-82C6-C8CAF4C19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7196" y="451365"/>
            <a:ext cx="1399083" cy="3027969"/>
          </a:xfrm>
          <a:prstGeom prst="rect">
            <a:avLst/>
          </a:prstGeom>
          <a:ln>
            <a:solidFill>
              <a:srgbClr val="676665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3F7680-620E-44C3-8B3D-5C8FB1945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7045" y="451366"/>
            <a:ext cx="1399082" cy="3027967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93CCA9-0478-4D97-A546-03644069435B}"/>
              </a:ext>
            </a:extLst>
          </p:cNvPr>
          <p:cNvCxnSpPr>
            <a:cxnSpLocks/>
            <a:stCxn id="40" idx="3"/>
            <a:endCxn id="47" idx="1"/>
          </p:cNvCxnSpPr>
          <p:nvPr/>
        </p:nvCxnSpPr>
        <p:spPr>
          <a:xfrm>
            <a:off x="8046279" y="1965350"/>
            <a:ext cx="202051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7460AF0-FF56-44D9-B1DD-71243A71DE3E}"/>
              </a:ext>
            </a:extLst>
          </p:cNvPr>
          <p:cNvSpPr txBox="1"/>
          <p:nvPr/>
        </p:nvSpPr>
        <p:spPr>
          <a:xfrm>
            <a:off x="8062087" y="1250692"/>
            <a:ext cx="1542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/>
              <a:t>2 seconds to capture</a:t>
            </a:r>
            <a:br>
              <a:rPr lang="en-PH" sz="1100" dirty="0"/>
            </a:br>
            <a:r>
              <a:rPr lang="en-PH" sz="1100" dirty="0"/>
              <a:t>Voice Over : Two, one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2876EC-201B-4488-92E6-974450078FC9}"/>
              </a:ext>
            </a:extLst>
          </p:cNvPr>
          <p:cNvSpPr txBox="1"/>
          <p:nvPr/>
        </p:nvSpPr>
        <p:spPr>
          <a:xfrm>
            <a:off x="8062087" y="558734"/>
            <a:ext cx="1542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/>
              <a:t>Voice Over : Please do not move.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6797FF2-DE75-4260-9E20-626361865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326" y="3830033"/>
            <a:ext cx="1399082" cy="3027967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060D115-D178-4A94-A891-B0F8395637D0}"/>
              </a:ext>
            </a:extLst>
          </p:cNvPr>
          <p:cNvCxnSpPr>
            <a:cxnSpLocks/>
          </p:cNvCxnSpPr>
          <p:nvPr/>
        </p:nvCxnSpPr>
        <p:spPr>
          <a:xfrm flipH="1">
            <a:off x="8046279" y="3272162"/>
            <a:ext cx="24144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09C7FDB-351B-447B-8A0F-63B799AF27A0}"/>
              </a:ext>
            </a:extLst>
          </p:cNvPr>
          <p:cNvCxnSpPr>
            <a:cxnSpLocks/>
            <a:stCxn id="47" idx="2"/>
            <a:endCxn id="54" idx="0"/>
          </p:cNvCxnSpPr>
          <p:nvPr/>
        </p:nvCxnSpPr>
        <p:spPr>
          <a:xfrm rot="5400000">
            <a:off x="6333377" y="-793177"/>
            <a:ext cx="350700" cy="88957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E0D7E4E5-A74C-44EB-B0B3-E8E336C0C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212" y="3830034"/>
            <a:ext cx="1399082" cy="3027965"/>
          </a:xfrm>
          <a:prstGeom prst="rect">
            <a:avLst/>
          </a:prstGeom>
          <a:ln>
            <a:solidFill>
              <a:srgbClr val="676665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3D1CFB8-689D-4F12-BCB7-AB85D905C6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9062" y="3830033"/>
            <a:ext cx="1399082" cy="3027965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092929-7745-4EB3-8A53-048A99729348}"/>
              </a:ext>
            </a:extLst>
          </p:cNvPr>
          <p:cNvCxnSpPr>
            <a:cxnSpLocks/>
            <a:stCxn id="54" idx="3"/>
            <a:endCxn id="58" idx="1"/>
          </p:cNvCxnSpPr>
          <p:nvPr/>
        </p:nvCxnSpPr>
        <p:spPr>
          <a:xfrm>
            <a:off x="2760408" y="5344017"/>
            <a:ext cx="19085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4FA02D-0D82-4183-86EE-1EA295AAB3E7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 flipV="1">
            <a:off x="6258294" y="5344016"/>
            <a:ext cx="202051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9BE7DC-060E-438A-ADAB-2AFF3AD1410E}"/>
              </a:ext>
            </a:extLst>
          </p:cNvPr>
          <p:cNvCxnSpPr>
            <a:cxnSpLocks/>
          </p:cNvCxnSpPr>
          <p:nvPr/>
        </p:nvCxnSpPr>
        <p:spPr>
          <a:xfrm flipV="1">
            <a:off x="9631403" y="6655307"/>
            <a:ext cx="132518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15A276-FDA7-4D9D-AC74-0FAAA236246F}"/>
              </a:ext>
            </a:extLst>
          </p:cNvPr>
          <p:cNvSpPr txBox="1"/>
          <p:nvPr/>
        </p:nvSpPr>
        <p:spPr>
          <a:xfrm>
            <a:off x="10956586" y="6524502"/>
            <a:ext cx="807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/>
              <a:t>Next Slide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888D7A27-F36F-4A37-B127-0017586BEB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438" y="440230"/>
            <a:ext cx="1399083" cy="3027969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447AAD4-4E0F-429D-9CBD-6FCC419029C5}"/>
              </a:ext>
            </a:extLst>
          </p:cNvPr>
          <p:cNvCxnSpPr>
            <a:cxnSpLocks/>
          </p:cNvCxnSpPr>
          <p:nvPr/>
        </p:nvCxnSpPr>
        <p:spPr>
          <a:xfrm>
            <a:off x="1515136" y="2904446"/>
            <a:ext cx="13958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7AC163-FEAA-4F54-8321-FCAA7777412A}"/>
              </a:ext>
            </a:extLst>
          </p:cNvPr>
          <p:cNvSpPr txBox="1"/>
          <p:nvPr/>
        </p:nvSpPr>
        <p:spPr>
          <a:xfrm>
            <a:off x="8062087" y="2172521"/>
            <a:ext cx="1542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/>
              <a:t>Sound Effect : Capture Shutter</a:t>
            </a:r>
          </a:p>
        </p:txBody>
      </p:sp>
    </p:spTree>
    <p:extLst>
      <p:ext uri="{BB962C8B-B14F-4D97-AF65-F5344CB8AC3E}">
        <p14:creationId xmlns:p14="http://schemas.microsoft.com/office/powerpoint/2010/main" val="429390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AC065-1E36-46AA-BFD2-380489B9A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333" y="451365"/>
            <a:ext cx="1399083" cy="3027969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BA1CD8-D845-4688-A7D4-03A42B98608B}"/>
              </a:ext>
            </a:extLst>
          </p:cNvPr>
          <p:cNvCxnSpPr>
            <a:cxnSpLocks/>
            <a:stCxn id="3" idx="3"/>
            <a:endCxn id="40" idx="1"/>
          </p:cNvCxnSpPr>
          <p:nvPr/>
        </p:nvCxnSpPr>
        <p:spPr>
          <a:xfrm>
            <a:off x="1889416" y="1965350"/>
            <a:ext cx="210719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CC18FF7-4379-4DBD-82C6-C8CAF4C19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6609" y="451366"/>
            <a:ext cx="1399082" cy="3027967"/>
          </a:xfrm>
          <a:prstGeom prst="rect">
            <a:avLst/>
          </a:prstGeom>
          <a:ln>
            <a:solidFill>
              <a:srgbClr val="676665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3F7680-620E-44C3-8B3D-5C8FB1945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6458" y="451366"/>
            <a:ext cx="1399082" cy="3027967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93CCA9-0478-4D97-A546-03644069435B}"/>
              </a:ext>
            </a:extLst>
          </p:cNvPr>
          <p:cNvCxnSpPr>
            <a:cxnSpLocks/>
            <a:stCxn id="40" idx="3"/>
            <a:endCxn id="47" idx="1"/>
          </p:cNvCxnSpPr>
          <p:nvPr/>
        </p:nvCxnSpPr>
        <p:spPr>
          <a:xfrm>
            <a:off x="5395691" y="1965350"/>
            <a:ext cx="22107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060D115-D178-4A94-A891-B0F8395637D0}"/>
              </a:ext>
            </a:extLst>
          </p:cNvPr>
          <p:cNvCxnSpPr>
            <a:cxnSpLocks/>
          </p:cNvCxnSpPr>
          <p:nvPr/>
        </p:nvCxnSpPr>
        <p:spPr>
          <a:xfrm flipH="1">
            <a:off x="5395691" y="3272162"/>
            <a:ext cx="241445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9BE7DC-060E-438A-ADAB-2AFF3AD1410E}"/>
              </a:ext>
            </a:extLst>
          </p:cNvPr>
          <p:cNvCxnSpPr>
            <a:cxnSpLocks/>
          </p:cNvCxnSpPr>
          <p:nvPr/>
        </p:nvCxnSpPr>
        <p:spPr>
          <a:xfrm>
            <a:off x="8473159" y="3272163"/>
            <a:ext cx="0" cy="10565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031DA4C-6B28-47DE-A2B7-ADCBEC5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2779" y="4391861"/>
            <a:ext cx="3760759" cy="2210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Google Shape;65;p15">
            <a:extLst>
              <a:ext uri="{FF2B5EF4-FFF2-40B4-BE49-F238E27FC236}">
                <a16:creationId xmlns:a16="http://schemas.microsoft.com/office/drawing/2014/main" id="{581AF326-0293-4D35-823C-D74E50CE4453}"/>
              </a:ext>
            </a:extLst>
          </p:cNvPr>
          <p:cNvSpPr txBox="1">
            <a:spLocks/>
          </p:cNvSpPr>
          <p:nvPr/>
        </p:nvSpPr>
        <p:spPr>
          <a:xfrm>
            <a:off x="119293" y="56531"/>
            <a:ext cx="2791687" cy="30159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Helvetica Neue"/>
              </a:rPr>
              <a:t>FFA – Portrait Mode (Default)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625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5"/>
          <p:cNvSpPr txBox="1">
            <a:spLocks/>
          </p:cNvSpPr>
          <p:nvPr/>
        </p:nvSpPr>
        <p:spPr>
          <a:xfrm>
            <a:off x="2800349" y="2921001"/>
            <a:ext cx="6447971" cy="53736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2664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Helvetica Neue"/>
              </a:rPr>
              <a:t>FFA MANUAL CAPTURE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631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5"/>
          <p:cNvSpPr txBox="1">
            <a:spLocks/>
          </p:cNvSpPr>
          <p:nvPr/>
        </p:nvSpPr>
        <p:spPr>
          <a:xfrm>
            <a:off x="119293" y="56531"/>
            <a:ext cx="2831372" cy="30159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Helvetica Neue"/>
              </a:rPr>
              <a:t>FFA– Portrait Mode (Default)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AC065-1E36-46AA-BFD2-380489B9A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920" y="451365"/>
            <a:ext cx="1399083" cy="3027969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BA1CD8-D845-4688-A7D4-03A42B98608B}"/>
              </a:ext>
            </a:extLst>
          </p:cNvPr>
          <p:cNvCxnSpPr>
            <a:cxnSpLocks/>
            <a:stCxn id="3" idx="3"/>
            <a:endCxn id="40" idx="1"/>
          </p:cNvCxnSpPr>
          <p:nvPr/>
        </p:nvCxnSpPr>
        <p:spPr>
          <a:xfrm>
            <a:off x="4540003" y="1965350"/>
            <a:ext cx="191693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43C3D27-96F8-4AFA-9FA1-DF9766138553}"/>
              </a:ext>
            </a:extLst>
          </p:cNvPr>
          <p:cNvSpPr txBox="1"/>
          <p:nvPr/>
        </p:nvSpPr>
        <p:spPr>
          <a:xfrm>
            <a:off x="4616691" y="746692"/>
            <a:ext cx="1363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Manual capture</a:t>
            </a:r>
            <a:endParaRPr lang="en-PH" sz="1400" b="1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C18FF7-4379-4DBD-82C6-C8CAF4C19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7196" y="451366"/>
            <a:ext cx="1399082" cy="3027967"/>
          </a:xfrm>
          <a:prstGeom prst="rect">
            <a:avLst/>
          </a:prstGeom>
          <a:ln>
            <a:solidFill>
              <a:srgbClr val="676665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3F7680-620E-44C3-8B3D-5C8FB1945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7045" y="451366"/>
            <a:ext cx="1399082" cy="3027967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93CCA9-0478-4D97-A546-03644069435B}"/>
              </a:ext>
            </a:extLst>
          </p:cNvPr>
          <p:cNvCxnSpPr>
            <a:cxnSpLocks/>
          </p:cNvCxnSpPr>
          <p:nvPr/>
        </p:nvCxnSpPr>
        <p:spPr>
          <a:xfrm>
            <a:off x="7355290" y="3148198"/>
            <a:ext cx="270311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E6797FF2-DE75-4260-9E20-626361865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326" y="3830034"/>
            <a:ext cx="1399082" cy="3027965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060D115-D178-4A94-A891-B0F8395637D0}"/>
              </a:ext>
            </a:extLst>
          </p:cNvPr>
          <p:cNvCxnSpPr>
            <a:cxnSpLocks/>
          </p:cNvCxnSpPr>
          <p:nvPr/>
        </p:nvCxnSpPr>
        <p:spPr>
          <a:xfrm flipH="1">
            <a:off x="8236535" y="3272162"/>
            <a:ext cx="222420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09C7FDB-351B-447B-8A0F-63B799AF27A0}"/>
              </a:ext>
            </a:extLst>
          </p:cNvPr>
          <p:cNvCxnSpPr>
            <a:cxnSpLocks/>
            <a:stCxn id="47" idx="2"/>
            <a:endCxn id="54" idx="0"/>
          </p:cNvCxnSpPr>
          <p:nvPr/>
        </p:nvCxnSpPr>
        <p:spPr>
          <a:xfrm rot="5400000">
            <a:off x="6333377" y="-793177"/>
            <a:ext cx="350700" cy="88957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E0D7E4E5-A74C-44EB-B0B3-E8E336C0C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211" y="3830034"/>
            <a:ext cx="1399082" cy="3027965"/>
          </a:xfrm>
          <a:prstGeom prst="rect">
            <a:avLst/>
          </a:prstGeom>
          <a:ln>
            <a:solidFill>
              <a:srgbClr val="676665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3D1CFB8-689D-4F12-BCB7-AB85D905C6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9062" y="3830033"/>
            <a:ext cx="1399082" cy="3027965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092929-7745-4EB3-8A53-048A99729348}"/>
              </a:ext>
            </a:extLst>
          </p:cNvPr>
          <p:cNvCxnSpPr>
            <a:cxnSpLocks/>
            <a:stCxn id="54" idx="3"/>
            <a:endCxn id="58" idx="1"/>
          </p:cNvCxnSpPr>
          <p:nvPr/>
        </p:nvCxnSpPr>
        <p:spPr>
          <a:xfrm>
            <a:off x="2760408" y="5344017"/>
            <a:ext cx="19085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4FA02D-0D82-4183-86EE-1EA295AAB3E7}"/>
              </a:ext>
            </a:extLst>
          </p:cNvPr>
          <p:cNvCxnSpPr>
            <a:cxnSpLocks/>
          </p:cNvCxnSpPr>
          <p:nvPr/>
        </p:nvCxnSpPr>
        <p:spPr>
          <a:xfrm flipV="1">
            <a:off x="5550363" y="6491737"/>
            <a:ext cx="2918699" cy="15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9BE7DC-060E-438A-ADAB-2AFF3AD1410E}"/>
              </a:ext>
            </a:extLst>
          </p:cNvPr>
          <p:cNvCxnSpPr>
            <a:cxnSpLocks/>
          </p:cNvCxnSpPr>
          <p:nvPr/>
        </p:nvCxnSpPr>
        <p:spPr>
          <a:xfrm flipV="1">
            <a:off x="9604209" y="6655307"/>
            <a:ext cx="132518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15A276-FDA7-4D9D-AC74-0FAAA236246F}"/>
              </a:ext>
            </a:extLst>
          </p:cNvPr>
          <p:cNvSpPr txBox="1"/>
          <p:nvPr/>
        </p:nvSpPr>
        <p:spPr>
          <a:xfrm>
            <a:off x="10929392" y="6509305"/>
            <a:ext cx="807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/>
              <a:t>Next Slide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888D7A27-F36F-4A37-B127-0017586BEB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438" y="440231"/>
            <a:ext cx="1399082" cy="3027967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447AAD4-4E0F-429D-9CBD-6FCC419029C5}"/>
              </a:ext>
            </a:extLst>
          </p:cNvPr>
          <p:cNvCxnSpPr>
            <a:cxnSpLocks/>
          </p:cNvCxnSpPr>
          <p:nvPr/>
        </p:nvCxnSpPr>
        <p:spPr>
          <a:xfrm>
            <a:off x="1749669" y="3297329"/>
            <a:ext cx="25058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36071C-435D-401A-8F15-2488370AACDD}"/>
              </a:ext>
            </a:extLst>
          </p:cNvPr>
          <p:cNvSpPr txBox="1"/>
          <p:nvPr/>
        </p:nvSpPr>
        <p:spPr>
          <a:xfrm>
            <a:off x="4616691" y="1054469"/>
            <a:ext cx="1542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/>
              <a:t>Voice Over : </a:t>
            </a:r>
            <a:r>
              <a:rPr lang="en-US" sz="1100" dirty="0"/>
              <a:t>Please follow the guide and press the capture button.</a:t>
            </a:r>
            <a:endParaRPr lang="en-PH" sz="1100" dirty="0"/>
          </a:p>
        </p:txBody>
      </p:sp>
    </p:spTree>
    <p:extLst>
      <p:ext uri="{BB962C8B-B14F-4D97-AF65-F5344CB8AC3E}">
        <p14:creationId xmlns:p14="http://schemas.microsoft.com/office/powerpoint/2010/main" val="3876848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AC065-1E36-46AA-BFD2-380489B9A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333" y="451366"/>
            <a:ext cx="1399082" cy="3027967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BA1CD8-D845-4688-A7D4-03A42B98608B}"/>
              </a:ext>
            </a:extLst>
          </p:cNvPr>
          <p:cNvCxnSpPr>
            <a:cxnSpLocks/>
            <a:stCxn id="3" idx="3"/>
            <a:endCxn id="40" idx="1"/>
          </p:cNvCxnSpPr>
          <p:nvPr/>
        </p:nvCxnSpPr>
        <p:spPr>
          <a:xfrm>
            <a:off x="1889415" y="1965350"/>
            <a:ext cx="210719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CC18FF7-4379-4DBD-82C6-C8CAF4C19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6609" y="451366"/>
            <a:ext cx="1399082" cy="3027967"/>
          </a:xfrm>
          <a:prstGeom prst="rect">
            <a:avLst/>
          </a:prstGeom>
          <a:ln>
            <a:solidFill>
              <a:srgbClr val="676665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3F7680-620E-44C3-8B3D-5C8FB1945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6458" y="451367"/>
            <a:ext cx="1399082" cy="3027965"/>
          </a:xfrm>
          <a:prstGeom prst="rect">
            <a:avLst/>
          </a:prstGeom>
          <a:ln>
            <a:solidFill>
              <a:srgbClr val="676665"/>
            </a:solidFill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93CCA9-0478-4D97-A546-03644069435B}"/>
              </a:ext>
            </a:extLst>
          </p:cNvPr>
          <p:cNvCxnSpPr>
            <a:cxnSpLocks/>
          </p:cNvCxnSpPr>
          <p:nvPr/>
        </p:nvCxnSpPr>
        <p:spPr>
          <a:xfrm>
            <a:off x="4687598" y="3148198"/>
            <a:ext cx="27286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9BE7DC-060E-438A-ADAB-2AFF3AD1410E}"/>
              </a:ext>
            </a:extLst>
          </p:cNvPr>
          <p:cNvCxnSpPr>
            <a:cxnSpLocks/>
          </p:cNvCxnSpPr>
          <p:nvPr/>
        </p:nvCxnSpPr>
        <p:spPr>
          <a:xfrm>
            <a:off x="8473159" y="3272163"/>
            <a:ext cx="0" cy="10565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031DA4C-6B28-47DE-A2B7-ADCBEC5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2779" y="4391861"/>
            <a:ext cx="3760759" cy="2210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Google Shape;65;p15">
            <a:extLst>
              <a:ext uri="{FF2B5EF4-FFF2-40B4-BE49-F238E27FC236}">
                <a16:creationId xmlns:a16="http://schemas.microsoft.com/office/drawing/2014/main" id="{D9323633-0557-49CF-8607-5DA27FC99621}"/>
              </a:ext>
            </a:extLst>
          </p:cNvPr>
          <p:cNvSpPr txBox="1">
            <a:spLocks/>
          </p:cNvSpPr>
          <p:nvPr/>
        </p:nvSpPr>
        <p:spPr>
          <a:xfrm>
            <a:off x="119293" y="56531"/>
            <a:ext cx="2831372" cy="30159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Helvetica Neue"/>
              </a:rPr>
              <a:t>FFA– Portrait Mode (Default)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40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5"/>
          <p:cNvSpPr txBox="1">
            <a:spLocks/>
          </p:cNvSpPr>
          <p:nvPr/>
        </p:nvSpPr>
        <p:spPr>
          <a:xfrm>
            <a:off x="2240471" y="2921001"/>
            <a:ext cx="7711057" cy="53736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2664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Helvetica Neue"/>
              </a:rPr>
              <a:t>FFA Auto – Landscape Mode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43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5"/>
          <p:cNvSpPr txBox="1">
            <a:spLocks noGrp="1"/>
          </p:cNvSpPr>
          <p:nvPr>
            <p:ph type="title"/>
          </p:nvPr>
        </p:nvSpPr>
        <p:spPr>
          <a:xfrm>
            <a:off x="1074055" y="272262"/>
            <a:ext cx="10136416" cy="53736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History</a:t>
            </a:r>
            <a:endParaRPr sz="220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747760" y="6232516"/>
            <a:ext cx="2915920" cy="365125"/>
          </a:xfrm>
        </p:spPr>
        <p:txBody>
          <a:bodyPr/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CONFIDENTIAL Copyright © 2018 Chowis Co. Ltd. </a:t>
            </a:r>
          </a:p>
        </p:txBody>
      </p:sp>
      <p:graphicFrame>
        <p:nvGraphicFramePr>
          <p:cNvPr id="5" name="Google Shape;66;p15"/>
          <p:cNvGraphicFramePr/>
          <p:nvPr>
            <p:extLst>
              <p:ext uri="{D42A27DB-BD31-4B8C-83A1-F6EECF244321}">
                <p14:modId xmlns:p14="http://schemas.microsoft.com/office/powerpoint/2010/main" val="1918263444"/>
              </p:ext>
            </p:extLst>
          </p:nvPr>
        </p:nvGraphicFramePr>
        <p:xfrm>
          <a:off x="1074057" y="997285"/>
          <a:ext cx="10136439" cy="5801400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789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3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</a:rPr>
                        <a:t>Version</a:t>
                      </a:r>
                      <a:endParaRPr sz="1200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sz="1200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sz="1200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sz="1200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1.7.1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dirty="0"/>
                        <a:t>30-NOV-2020</a:t>
                      </a:r>
                      <a:endParaRPr sz="1000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dirty="0"/>
                        <a:t>Kim Bryan P.</a:t>
                      </a:r>
                      <a:endParaRPr sz="1000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baseline="0" dirty="0"/>
                        <a:t>*Added New Connection Scenario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baseline="0" dirty="0"/>
                        <a:t>*New icon for Mobile Data and Wi-Fi router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1.7.2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u="none" strike="noStrike" cap="none" dirty="0"/>
                        <a:t>09-DEC-2020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 Bryan P.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baseline="0" dirty="0"/>
                        <a:t>*Made 2 options for Using Mobile Data when pressing Analyze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baseline="0" dirty="0"/>
                        <a:t>*Added UI for QR code scan both device and paper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baseline="0" dirty="0"/>
                        <a:t>*Added Analyze and Cancel buttons in the Analysis Results Review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baseline="0" dirty="0"/>
                        <a:t>*Added Skin </a:t>
                      </a:r>
                      <a:r>
                        <a:rPr lang="en-PH" sz="1000" baseline="0"/>
                        <a:t>Sensitivity Measurement</a:t>
                      </a:r>
                      <a:endParaRPr lang="en-PH" sz="1000" baseline="0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8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1.7.7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dirty="0"/>
                        <a:t>16-DEC-2020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 Bryan P.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baseline="0" dirty="0"/>
                        <a:t>*Made 2 options for Using Mobile Data when pressing Analyze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baseline="0" dirty="0"/>
                        <a:t>*Added UI for QR code scan both device and paper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baseline="0" dirty="0"/>
                        <a:t>*Added Analyze and Cancel buttons in the Analysis Results Review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baseline="0" dirty="0"/>
                        <a:t>*Added Skin Sensitivity Measurement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1.7.9A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 Bryan P.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*W-Fi Frequency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*Sleep Mode Timer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*CRM – Sync Data and Download Images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7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1.7.9B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 Bryan P.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u="none" strike="noStrike" cap="none" dirty="0"/>
                        <a:t>*OTP – License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1.8.0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 Bryan P.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*Modified Connection Scenario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*Skin Sensitivity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1.8.1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19-JAN-2020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 Bryan P.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*Registration with Email Verification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*Forgot Password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*Update Privacy Policy</a:t>
                      </a:r>
                      <a:br>
                        <a:rPr lang="en-US" sz="1000" u="none" strike="noStrike" cap="none" dirty="0"/>
                      </a:br>
                      <a:r>
                        <a:rPr lang="en-US" sz="1000" u="none" strike="noStrike" cap="none" dirty="0"/>
                        <a:t>*New Login Scenario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PH" sz="1000" u="none" strike="noStrike" cap="none" dirty="0">
                          <a:solidFill>
                            <a:schemeClr val="bg1"/>
                          </a:solidFill>
                        </a:rPr>
                        <a:t>1.8.2</a:t>
                      </a: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31-MAR-2021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 Bryan P.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GB" sz="1000" u="none" strike="noStrike" cap="none" dirty="0"/>
                        <a:t>*Update User Profile Page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GB" sz="1000" u="none" strike="noStrike" cap="none"/>
                        <a:t>*Update User </a:t>
                      </a:r>
                      <a:r>
                        <a:rPr lang="en-GB" sz="1000" u="none" strike="noStrike" cap="none" dirty="0"/>
                        <a:t>Registration Page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  <a:tabLst/>
                        <a:defRPr/>
                      </a:pPr>
                      <a:r>
                        <a:rPr lang="en-PH" sz="1000" u="none" strike="noStrike" cap="none" dirty="0">
                          <a:solidFill>
                            <a:schemeClr val="bg1"/>
                          </a:solidFill>
                        </a:rPr>
                        <a:t>1.8.3</a:t>
                      </a: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PH" sz="1000" u="none" strike="noStrike" cap="none" dirty="0"/>
                        <a:t>26-MAY-2021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 Bryan P.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GB" sz="1000" u="none" strike="noStrike" cap="none" dirty="0"/>
                        <a:t>*Skin Sensitivity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GB" sz="1000" u="none" strike="noStrike" cap="none" dirty="0"/>
                        <a:t>*Questionnaire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536879164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  <a:tabLst/>
                        <a:defRPr/>
                      </a:pPr>
                      <a:r>
                        <a:rPr lang="en-PH" sz="1000" u="none" strike="noStrike" cap="none" dirty="0">
                          <a:solidFill>
                            <a:schemeClr val="bg1"/>
                          </a:solidFill>
                        </a:rPr>
                        <a:t>1.8.4</a:t>
                      </a: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PH" sz="1000" u="none" strike="noStrike" cap="none" dirty="0"/>
                        <a:t>15-JUNE-2021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 Bryan P.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GB" sz="1000" u="none" strike="noStrike" cap="none" dirty="0"/>
                        <a:t>*Added Web Result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4154289925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  <a:tabLst/>
                        <a:defRPr/>
                      </a:pPr>
                      <a:r>
                        <a:rPr lang="en-PH" sz="1000" u="none" strike="noStrike" cap="none" dirty="0">
                          <a:solidFill>
                            <a:schemeClr val="bg1"/>
                          </a:solidFill>
                        </a:rPr>
                        <a:t>1.8.5</a:t>
                      </a: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PH" sz="1000" u="none" strike="noStrike" cap="none" dirty="0"/>
                        <a:t>24-JUNE-2021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 Bryan P.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GB" sz="1000" u="none" strike="noStrike" cap="none" dirty="0"/>
                        <a:t>*Added Skin Health Questionnaire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GB" sz="1000" u="none" strike="noStrike" cap="none" dirty="0"/>
                        <a:t>*Update FFA New Guidelines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73085499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74" y="5932365"/>
            <a:ext cx="1234297" cy="3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05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93C4A5D-BD94-4FC9-A017-04C45E69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410" y="1304300"/>
            <a:ext cx="3799832" cy="22332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CD5CF4-30A3-40F2-B9EC-6AC8CD817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6084" y="1304299"/>
            <a:ext cx="3799832" cy="22332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9411B9-39C2-4039-A63A-91CC6E920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4758" y="1304300"/>
            <a:ext cx="3799830" cy="223323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16332D-1282-4145-8A0D-07F49846EBCE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995916" y="2420917"/>
            <a:ext cx="2688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026670-E2A3-4C1B-8265-F1BD6BEF945B}"/>
              </a:ext>
            </a:extLst>
          </p:cNvPr>
          <p:cNvSpPr txBox="1"/>
          <p:nvPr/>
        </p:nvSpPr>
        <p:spPr>
          <a:xfrm>
            <a:off x="0" y="400154"/>
            <a:ext cx="559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- Landscape Mode can be enable as option on Settings =&gt; General Options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9F570-BA6A-48E3-B641-0C7AA0273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4757" y="4058284"/>
            <a:ext cx="3799832" cy="223323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8F659-3DB4-400B-A465-2E3A99B414D0}"/>
              </a:ext>
            </a:extLst>
          </p:cNvPr>
          <p:cNvCxnSpPr>
            <a:cxnSpLocks/>
          </p:cNvCxnSpPr>
          <p:nvPr/>
        </p:nvCxnSpPr>
        <p:spPr>
          <a:xfrm flipV="1">
            <a:off x="2526284" y="3117207"/>
            <a:ext cx="173532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349E7B-C34E-4D29-B847-7F647A2D628C}"/>
              </a:ext>
            </a:extLst>
          </p:cNvPr>
          <p:cNvCxnSpPr>
            <a:cxnSpLocks/>
            <a:stCxn id="28" idx="2"/>
            <a:endCxn id="11" idx="0"/>
          </p:cNvCxnSpPr>
          <p:nvPr/>
        </p:nvCxnSpPr>
        <p:spPr>
          <a:xfrm>
            <a:off x="10164673" y="3537534"/>
            <a:ext cx="0" cy="520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8A9DF2-F19F-49EB-8B46-D285DBE413AA}"/>
              </a:ext>
            </a:extLst>
          </p:cNvPr>
          <p:cNvSpPr txBox="1"/>
          <p:nvPr/>
        </p:nvSpPr>
        <p:spPr>
          <a:xfrm>
            <a:off x="67112" y="596321"/>
            <a:ext cx="4574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i="1" dirty="0">
                <a:solidFill>
                  <a:srgbClr val="FF0000"/>
                </a:solidFill>
              </a:rPr>
              <a:t>Note: No option of Landscape Mode for Mobile Phone Users.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14663B-01A4-47D7-B49C-59B4D82DDC0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995917" y="5174902"/>
            <a:ext cx="2688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5;p15">
            <a:extLst>
              <a:ext uri="{FF2B5EF4-FFF2-40B4-BE49-F238E27FC236}">
                <a16:creationId xmlns:a16="http://schemas.microsoft.com/office/drawing/2014/main" id="{AF429B5C-C819-4909-86A2-9EEA8540363C}"/>
              </a:ext>
            </a:extLst>
          </p:cNvPr>
          <p:cNvSpPr txBox="1">
            <a:spLocks/>
          </p:cNvSpPr>
          <p:nvPr/>
        </p:nvSpPr>
        <p:spPr>
          <a:xfrm>
            <a:off x="119293" y="56531"/>
            <a:ext cx="6835180" cy="30159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Helvetica Neue"/>
              </a:rPr>
              <a:t>FFA – Landscape Mode (not recommended) for tablet users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4E7A45-CC54-4812-9630-823249193933}"/>
              </a:ext>
            </a:extLst>
          </p:cNvPr>
          <p:cNvSpPr txBox="1"/>
          <p:nvPr/>
        </p:nvSpPr>
        <p:spPr>
          <a:xfrm>
            <a:off x="2812115" y="5014256"/>
            <a:ext cx="807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/>
              <a:t>Next Slide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C77554-E026-4C90-A1E4-EDA56A5F1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6084" y="4028444"/>
            <a:ext cx="3799832" cy="223323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23ADFB-1662-432F-8A21-46C814EDC19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754315" y="5145061"/>
            <a:ext cx="44176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45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5"/>
          <p:cNvSpPr txBox="1">
            <a:spLocks/>
          </p:cNvSpPr>
          <p:nvPr/>
        </p:nvSpPr>
        <p:spPr>
          <a:xfrm>
            <a:off x="2240471" y="2921001"/>
            <a:ext cx="8312879" cy="53736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2664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Helvetica Neue"/>
              </a:rPr>
              <a:t>FFA Manual – Landscape Mode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30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93C4A5D-BD94-4FC9-A017-04C45E69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411" y="1304300"/>
            <a:ext cx="3799830" cy="22332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CD5CF4-30A3-40F2-B9EC-6AC8CD817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6085" y="1304299"/>
            <a:ext cx="3799830" cy="22332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9411B9-39C2-4039-A63A-91CC6E920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4758" y="1304300"/>
            <a:ext cx="3799829" cy="223323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16332D-1282-4145-8A0D-07F49846EBCE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995916" y="2420917"/>
            <a:ext cx="2688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026670-E2A3-4C1B-8265-F1BD6BEF945B}"/>
              </a:ext>
            </a:extLst>
          </p:cNvPr>
          <p:cNvSpPr txBox="1"/>
          <p:nvPr/>
        </p:nvSpPr>
        <p:spPr>
          <a:xfrm>
            <a:off x="0" y="400154"/>
            <a:ext cx="559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- Landscape Mode can be enable as option on Settings =&gt; General Options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9F570-BA6A-48E3-B641-0C7AA0273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4758" y="4058284"/>
            <a:ext cx="3799830" cy="223323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8F659-3DB4-400B-A465-2E3A99B414D0}"/>
              </a:ext>
            </a:extLst>
          </p:cNvPr>
          <p:cNvCxnSpPr>
            <a:cxnSpLocks/>
          </p:cNvCxnSpPr>
          <p:nvPr/>
        </p:nvCxnSpPr>
        <p:spPr>
          <a:xfrm flipV="1">
            <a:off x="3642020" y="3251432"/>
            <a:ext cx="55406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349E7B-C34E-4D29-B847-7F647A2D628C}"/>
              </a:ext>
            </a:extLst>
          </p:cNvPr>
          <p:cNvCxnSpPr>
            <a:cxnSpLocks/>
            <a:stCxn id="28" idx="2"/>
            <a:endCxn id="11" idx="0"/>
          </p:cNvCxnSpPr>
          <p:nvPr/>
        </p:nvCxnSpPr>
        <p:spPr>
          <a:xfrm>
            <a:off x="10164673" y="3537534"/>
            <a:ext cx="0" cy="520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8A9DF2-F19F-49EB-8B46-D285DBE413AA}"/>
              </a:ext>
            </a:extLst>
          </p:cNvPr>
          <p:cNvSpPr txBox="1"/>
          <p:nvPr/>
        </p:nvSpPr>
        <p:spPr>
          <a:xfrm>
            <a:off x="67112" y="596321"/>
            <a:ext cx="4574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i="1" dirty="0">
                <a:solidFill>
                  <a:srgbClr val="FF0000"/>
                </a:solidFill>
              </a:rPr>
              <a:t>Note: No option of Landscape Mode for Mobile Phone Users.</a:t>
            </a:r>
          </a:p>
        </p:txBody>
      </p:sp>
      <p:sp>
        <p:nvSpPr>
          <p:cNvPr id="17" name="Google Shape;65;p15">
            <a:extLst>
              <a:ext uri="{FF2B5EF4-FFF2-40B4-BE49-F238E27FC236}">
                <a16:creationId xmlns:a16="http://schemas.microsoft.com/office/drawing/2014/main" id="{AF429B5C-C819-4909-86A2-9EEA8540363C}"/>
              </a:ext>
            </a:extLst>
          </p:cNvPr>
          <p:cNvSpPr txBox="1">
            <a:spLocks/>
          </p:cNvSpPr>
          <p:nvPr/>
        </p:nvSpPr>
        <p:spPr>
          <a:xfrm>
            <a:off x="119293" y="56531"/>
            <a:ext cx="6835180" cy="30159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50800" tIns="50800" rIns="50800" bIns="508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Helvetica Neue"/>
              </a:rPr>
              <a:t>FFA – Landscape Mode (not recommended) for tablet users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260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9C10D4-E32D-4090-AF00-6D0DA2CED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997" y="619261"/>
            <a:ext cx="3146090" cy="1964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3C4A5D-BD94-4FC9-A017-04C45E695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5188" y="619261"/>
            <a:ext cx="3146087" cy="1964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3DBD79-7FD2-4CA8-87D7-159FBC6C5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105" y="659053"/>
            <a:ext cx="3018634" cy="1884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19A7E2-19D8-415D-BE60-0D730ABA2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25" y="2853320"/>
            <a:ext cx="3018634" cy="1884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33E138-5D0E-41EC-91E4-2F52D12A922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845091" y="1601503"/>
            <a:ext cx="660095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F3727E-4C69-4E69-A11F-7B6F6E786E5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651279" y="1601503"/>
            <a:ext cx="72382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30BA578-2733-4AF1-B6C9-B3269480113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5923549" y="-1107555"/>
            <a:ext cx="309369" cy="76123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7A95B53-362D-4BDE-81BA-F91E672ED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8914" y="2853319"/>
            <a:ext cx="3018632" cy="18848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91D663-2402-4C8F-83EB-4720CA0DD9C8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3781362" y="3795769"/>
            <a:ext cx="787550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42F8B2-367A-4811-9C31-C4830E0003C4}"/>
              </a:ext>
            </a:extLst>
          </p:cNvPr>
          <p:cNvCxnSpPr>
            <a:cxnSpLocks/>
          </p:cNvCxnSpPr>
          <p:nvPr/>
        </p:nvCxnSpPr>
        <p:spPr>
          <a:xfrm>
            <a:off x="6382244" y="4541987"/>
            <a:ext cx="186494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7DB176E-8E25-46ED-A6E7-C83EAA5A164B}"/>
              </a:ext>
            </a:extLst>
          </p:cNvPr>
          <p:cNvSpPr txBox="1"/>
          <p:nvPr/>
        </p:nvSpPr>
        <p:spPr>
          <a:xfrm>
            <a:off x="428547" y="145703"/>
            <a:ext cx="262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Skin Health Questionnaire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43CBB-F418-4641-B8AB-81E80E517928}"/>
              </a:ext>
            </a:extLst>
          </p:cNvPr>
          <p:cNvSpPr txBox="1"/>
          <p:nvPr/>
        </p:nvSpPr>
        <p:spPr>
          <a:xfrm>
            <a:off x="8247185" y="4357321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3560049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C19A7E2-19D8-415D-BE60-0D730ABA2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438" y="1002632"/>
            <a:ext cx="3018639" cy="1884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E1B84B-D362-44A5-8C26-D187477F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714" y="3122149"/>
            <a:ext cx="3018639" cy="1884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D22357-64BE-4847-9098-581E41C93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9948" y="1002632"/>
            <a:ext cx="3018639" cy="18848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41E4AB6-F5B2-4419-9627-E10A3A14B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3727" y="3068203"/>
            <a:ext cx="3105035" cy="193884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780FDB-D060-49DB-B4C6-ED4178F4C117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496078" y="1945083"/>
            <a:ext cx="96200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CB3B5D01-11B5-483E-93EA-79AAF08B1AEE}"/>
              </a:ext>
            </a:extLst>
          </p:cNvPr>
          <p:cNvSpPr/>
          <p:nvPr/>
        </p:nvSpPr>
        <p:spPr>
          <a:xfrm>
            <a:off x="7276343" y="1386670"/>
            <a:ext cx="1075113" cy="3946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device is disconnected</a:t>
            </a:r>
            <a:endParaRPr lang="en-PH" sz="1200" dirty="0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3176B288-6488-488E-A492-E0951DFDC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833" y="3082940"/>
            <a:ext cx="3146083" cy="1964479"/>
          </a:xfrm>
          <a:prstGeom prst="rect">
            <a:avLst/>
          </a:prstGeom>
        </p:spPr>
      </p:pic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FD2BD5-CCA0-4DBA-B938-928A0252A57E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7522947" y="4037627"/>
            <a:ext cx="1020780" cy="5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5360DE0-D24F-4441-9C6A-CF119651499A}"/>
              </a:ext>
            </a:extLst>
          </p:cNvPr>
          <p:cNvSpPr/>
          <p:nvPr/>
        </p:nvSpPr>
        <p:spPr>
          <a:xfrm>
            <a:off x="7594375" y="3318205"/>
            <a:ext cx="873451" cy="3946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Failed to reconnect</a:t>
            </a:r>
            <a:endParaRPr lang="en-PH" sz="12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43A4B53-CBF1-4EAB-ACED-507BFE15DB0C}"/>
              </a:ext>
            </a:extLst>
          </p:cNvPr>
          <p:cNvSpPr/>
          <p:nvPr/>
        </p:nvSpPr>
        <p:spPr>
          <a:xfrm>
            <a:off x="10221007" y="4863257"/>
            <a:ext cx="1033370" cy="2875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/>
              <a:t>Reconnected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77320310-ACD6-47C1-9623-4081D0853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1055" y="962840"/>
            <a:ext cx="3146095" cy="1964486"/>
          </a:xfrm>
          <a:prstGeom prst="rect">
            <a:avLst/>
          </a:prstGeom>
        </p:spPr>
      </p:pic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A8F3E43C-4F6D-4BB5-A06C-05375EF49950}"/>
              </a:ext>
            </a:extLst>
          </p:cNvPr>
          <p:cNvCxnSpPr>
            <a:cxnSpLocks/>
            <a:stCxn id="43" idx="2"/>
            <a:endCxn id="96" idx="2"/>
          </p:cNvCxnSpPr>
          <p:nvPr/>
        </p:nvCxnSpPr>
        <p:spPr>
          <a:xfrm rot="5400000">
            <a:off x="5989876" y="941050"/>
            <a:ext cx="40369" cy="8172370"/>
          </a:xfrm>
          <a:prstGeom prst="bentConnector3">
            <a:avLst>
              <a:gd name="adj1" fmla="val 97799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90097E3-3F4A-43DD-9647-1CCCAF61BFE1}"/>
              </a:ext>
            </a:extLst>
          </p:cNvPr>
          <p:cNvCxnSpPr>
            <a:cxnSpLocks/>
            <a:stCxn id="20" idx="3"/>
            <a:endCxn id="146" idx="1"/>
          </p:cNvCxnSpPr>
          <p:nvPr/>
        </p:nvCxnSpPr>
        <p:spPr>
          <a:xfrm>
            <a:off x="7508588" y="1945083"/>
            <a:ext cx="100246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84C9182-10CC-4DDB-8580-6DDFADE6A013}"/>
              </a:ext>
            </a:extLst>
          </p:cNvPr>
          <p:cNvSpPr/>
          <p:nvPr/>
        </p:nvSpPr>
        <p:spPr>
          <a:xfrm>
            <a:off x="9387136" y="2111912"/>
            <a:ext cx="1401106" cy="28732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6157DC6-DEA7-4397-BF37-8929F643F821}"/>
              </a:ext>
            </a:extLst>
          </p:cNvPr>
          <p:cNvCxnSpPr>
            <a:cxnSpLocks/>
            <a:stCxn id="167" idx="2"/>
            <a:endCxn id="43" idx="0"/>
          </p:cNvCxnSpPr>
          <p:nvPr/>
        </p:nvCxnSpPr>
        <p:spPr>
          <a:xfrm>
            <a:off x="10087689" y="2399235"/>
            <a:ext cx="8556" cy="6689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D91E815-CDF0-408E-BB09-3C885E2FD30E}"/>
              </a:ext>
            </a:extLst>
          </p:cNvPr>
          <p:cNvSpPr/>
          <p:nvPr/>
        </p:nvSpPr>
        <p:spPr>
          <a:xfrm>
            <a:off x="5324822" y="4188578"/>
            <a:ext cx="1336038" cy="2097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BC7E6E4-50DD-4943-A948-58941784EBAF}"/>
              </a:ext>
            </a:extLst>
          </p:cNvPr>
          <p:cNvCxnSpPr>
            <a:cxnSpLocks/>
            <a:stCxn id="180" idx="3"/>
          </p:cNvCxnSpPr>
          <p:nvPr/>
        </p:nvCxnSpPr>
        <p:spPr>
          <a:xfrm>
            <a:off x="6660860" y="4293440"/>
            <a:ext cx="1866274" cy="70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0633F58-299C-4C43-B3D9-D2B41B6F162D}"/>
              </a:ext>
            </a:extLst>
          </p:cNvPr>
          <p:cNvCxnSpPr>
            <a:cxnSpLocks/>
            <a:stCxn id="19" idx="1"/>
            <a:endCxn id="96" idx="3"/>
          </p:cNvCxnSpPr>
          <p:nvPr/>
        </p:nvCxnSpPr>
        <p:spPr>
          <a:xfrm flipH="1">
            <a:off x="3496918" y="4064600"/>
            <a:ext cx="990796" cy="5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BD152BF9-AF91-4D3C-A0B2-76485E0AE009}"/>
              </a:ext>
            </a:extLst>
          </p:cNvPr>
          <p:cNvSpPr txBox="1"/>
          <p:nvPr/>
        </p:nvSpPr>
        <p:spPr>
          <a:xfrm>
            <a:off x="418715" y="49741"/>
            <a:ext cx="9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7649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9C10D4-E32D-4090-AF00-6D0DA2CED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183" y="814553"/>
            <a:ext cx="3146093" cy="19644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3C4A5D-BD94-4FC9-A017-04C45E695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374" y="814553"/>
            <a:ext cx="3146090" cy="19644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3DBD79-7FD2-4CA8-87D7-159FBC6C5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8291" y="854345"/>
            <a:ext cx="3018637" cy="1884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19A7E2-19D8-415D-BE60-0D730ABA2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11" y="3166058"/>
            <a:ext cx="3018637" cy="188489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33E138-5D0E-41EC-91E4-2F52D12A922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658278" y="1796795"/>
            <a:ext cx="660095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F3727E-4C69-4E69-A11F-7B6F6E786E5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464466" y="1796795"/>
            <a:ext cx="72382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30BA578-2733-4AF1-B6C9-B3269480113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5678014" y="-853539"/>
            <a:ext cx="426813" cy="76123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7A95B53-362D-4BDE-81BA-F91E672ED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373" y="3166058"/>
            <a:ext cx="3018636" cy="188489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91D663-2402-4C8F-83EB-4720CA0DD9C8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3594549" y="4108507"/>
            <a:ext cx="723824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42F8B2-367A-4811-9C31-C4830E0003C4}"/>
              </a:ext>
            </a:extLst>
          </p:cNvPr>
          <p:cNvCxnSpPr>
            <a:cxnSpLocks/>
          </p:cNvCxnSpPr>
          <p:nvPr/>
        </p:nvCxnSpPr>
        <p:spPr>
          <a:xfrm>
            <a:off x="4976414" y="4855853"/>
            <a:ext cx="321187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B3AC33-2794-4AF9-893E-4B8A613922C4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9697604" y="5050956"/>
            <a:ext cx="1" cy="5833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C83DAE-9CF3-4A51-A5B9-12EAEEDE7B68}"/>
              </a:ext>
            </a:extLst>
          </p:cNvPr>
          <p:cNvSpPr txBox="1"/>
          <p:nvPr/>
        </p:nvSpPr>
        <p:spPr>
          <a:xfrm>
            <a:off x="9135366" y="5634323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Next Slide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5B2E37-A23F-4242-9A29-E209D9A40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8286" y="3171120"/>
            <a:ext cx="3035251" cy="1895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986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56301" y="119316"/>
            <a:ext cx="6892132" cy="568113"/>
          </a:xfrm>
          <a:ln w="19050"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000" dirty="0"/>
              <a:t>Skin Tone with Makeup</a:t>
            </a:r>
          </a:p>
        </p:txBody>
      </p:sp>
      <p:sp>
        <p:nvSpPr>
          <p:cNvPr id="22" name="Footer Placeholder 7"/>
          <p:cNvSpPr txBox="1">
            <a:spLocks/>
          </p:cNvSpPr>
          <p:nvPr/>
        </p:nvSpPr>
        <p:spPr>
          <a:xfrm>
            <a:off x="9276080" y="6445876"/>
            <a:ext cx="291592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CONFIDENTIAL Copyright © 2018 Chowis Co. Ltd.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891" y="6145725"/>
            <a:ext cx="1234297" cy="3022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9508F1-3BEC-4C70-A883-CA932146B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877" y="1217308"/>
            <a:ext cx="3457670" cy="215903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19F8AB6-C901-4475-9398-5B0702A67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7165" y="1217308"/>
            <a:ext cx="3457670" cy="215903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B1B4D9-BF90-496B-ADAC-A5B2F9228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1453" y="1217308"/>
            <a:ext cx="3457670" cy="215903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75B0B3-E55E-49CA-B343-121B35C1C3ED}"/>
              </a:ext>
            </a:extLst>
          </p:cNvPr>
          <p:cNvCxnSpPr>
            <a:cxnSpLocks/>
          </p:cNvCxnSpPr>
          <p:nvPr/>
        </p:nvCxnSpPr>
        <p:spPr>
          <a:xfrm>
            <a:off x="2656301" y="2338873"/>
            <a:ext cx="1710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050060-5BF5-4505-92A9-F1F1B8C71498}"/>
              </a:ext>
            </a:extLst>
          </p:cNvPr>
          <p:cNvCxnSpPr>
            <a:cxnSpLocks/>
          </p:cNvCxnSpPr>
          <p:nvPr/>
        </p:nvCxnSpPr>
        <p:spPr>
          <a:xfrm>
            <a:off x="6340466" y="2633886"/>
            <a:ext cx="20009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E6E390BB-B3A9-4365-A947-377F5DB21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1454" y="3831592"/>
            <a:ext cx="3457668" cy="215903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FCA726-5ACA-4F99-9924-5F8A8BA511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533" y="3831592"/>
            <a:ext cx="3457668" cy="215903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0619FE4-A2AB-4433-A769-6F200589B0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878" y="3831592"/>
            <a:ext cx="3457668" cy="215903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06AA3D-889F-4983-8DB8-2032E9F95690}"/>
              </a:ext>
            </a:extLst>
          </p:cNvPr>
          <p:cNvCxnSpPr>
            <a:cxnSpLocks/>
          </p:cNvCxnSpPr>
          <p:nvPr/>
        </p:nvCxnSpPr>
        <p:spPr>
          <a:xfrm flipH="1">
            <a:off x="10053510" y="3070371"/>
            <a:ext cx="2" cy="7696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B1DEA55-ED77-497A-98C5-F760AFB98772}"/>
              </a:ext>
            </a:extLst>
          </p:cNvPr>
          <p:cNvCxnSpPr>
            <a:cxnSpLocks/>
          </p:cNvCxnSpPr>
          <p:nvPr/>
        </p:nvCxnSpPr>
        <p:spPr>
          <a:xfrm flipV="1">
            <a:off x="10926316" y="3376347"/>
            <a:ext cx="0" cy="18919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EC10C5-91E5-4043-931F-D24754593F6C}"/>
              </a:ext>
            </a:extLst>
          </p:cNvPr>
          <p:cNvCxnSpPr>
            <a:cxnSpLocks/>
          </p:cNvCxnSpPr>
          <p:nvPr/>
        </p:nvCxnSpPr>
        <p:spPr>
          <a:xfrm flipH="1" flipV="1">
            <a:off x="7824835" y="5452844"/>
            <a:ext cx="303890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09AAC4-95F6-4B22-916D-E5A6A8347B37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3850547" y="4911112"/>
            <a:ext cx="120801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9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56301" y="119316"/>
            <a:ext cx="6892132" cy="568113"/>
          </a:xfrm>
          <a:ln w="19050"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000" dirty="0"/>
              <a:t>Skin Tone without Makeup</a:t>
            </a:r>
          </a:p>
        </p:txBody>
      </p:sp>
      <p:sp>
        <p:nvSpPr>
          <p:cNvPr id="22" name="Footer Placeholder 7"/>
          <p:cNvSpPr txBox="1">
            <a:spLocks/>
          </p:cNvSpPr>
          <p:nvPr/>
        </p:nvSpPr>
        <p:spPr>
          <a:xfrm>
            <a:off x="9276080" y="6445876"/>
            <a:ext cx="291592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CONFIDENTIAL Copyright © 2018 Chowis Co. Ltd.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891" y="6145725"/>
            <a:ext cx="1234297" cy="3022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9508F1-3BEC-4C70-A883-CA932146B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877" y="1217308"/>
            <a:ext cx="3457670" cy="215903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19F8AB6-C901-4475-9398-5B0702A67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7166" y="1217308"/>
            <a:ext cx="3457668" cy="215903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B1B4D9-BF90-496B-ADAC-A5B2F9228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1454" y="1217308"/>
            <a:ext cx="3457668" cy="215903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75B0B3-E55E-49CA-B343-121B35C1C3ED}"/>
              </a:ext>
            </a:extLst>
          </p:cNvPr>
          <p:cNvCxnSpPr>
            <a:cxnSpLocks/>
          </p:cNvCxnSpPr>
          <p:nvPr/>
        </p:nvCxnSpPr>
        <p:spPr>
          <a:xfrm>
            <a:off x="2656301" y="2523431"/>
            <a:ext cx="17108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050060-5BF5-4505-92A9-F1F1B8C71498}"/>
              </a:ext>
            </a:extLst>
          </p:cNvPr>
          <p:cNvCxnSpPr>
            <a:cxnSpLocks/>
          </p:cNvCxnSpPr>
          <p:nvPr/>
        </p:nvCxnSpPr>
        <p:spPr>
          <a:xfrm>
            <a:off x="6096000" y="2155714"/>
            <a:ext cx="22454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E6E390BB-B3A9-4365-A947-377F5DB21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1454" y="3831592"/>
            <a:ext cx="3457668" cy="215903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FCA726-5ACA-4F99-9924-5F8A8BA511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533" y="3831592"/>
            <a:ext cx="3457668" cy="215903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0619FE4-A2AB-4433-A769-6F200589B0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878" y="3831592"/>
            <a:ext cx="3457668" cy="215903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06AA3D-889F-4983-8DB8-2032E9F95690}"/>
              </a:ext>
            </a:extLst>
          </p:cNvPr>
          <p:cNvCxnSpPr>
            <a:cxnSpLocks/>
          </p:cNvCxnSpPr>
          <p:nvPr/>
        </p:nvCxnSpPr>
        <p:spPr>
          <a:xfrm>
            <a:off x="10271626" y="2583730"/>
            <a:ext cx="0" cy="1247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B1DEA55-ED77-497A-98C5-F760AFB98772}"/>
              </a:ext>
            </a:extLst>
          </p:cNvPr>
          <p:cNvCxnSpPr>
            <a:cxnSpLocks/>
          </p:cNvCxnSpPr>
          <p:nvPr/>
        </p:nvCxnSpPr>
        <p:spPr>
          <a:xfrm flipV="1">
            <a:off x="10926316" y="3376347"/>
            <a:ext cx="0" cy="18919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EC10C5-91E5-4043-931F-D24754593F6C}"/>
              </a:ext>
            </a:extLst>
          </p:cNvPr>
          <p:cNvCxnSpPr>
            <a:cxnSpLocks/>
          </p:cNvCxnSpPr>
          <p:nvPr/>
        </p:nvCxnSpPr>
        <p:spPr>
          <a:xfrm flipH="1" flipV="1">
            <a:off x="7831201" y="5503179"/>
            <a:ext cx="217686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09AAC4-95F6-4B22-916D-E5A6A8347B37}"/>
              </a:ext>
            </a:extLst>
          </p:cNvPr>
          <p:cNvCxnSpPr>
            <a:cxnSpLocks/>
          </p:cNvCxnSpPr>
          <p:nvPr/>
        </p:nvCxnSpPr>
        <p:spPr>
          <a:xfrm>
            <a:off x="7499757" y="5238284"/>
            <a:ext cx="8416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32B754-B9A6-426B-BBD9-A4E4FFF557BF}"/>
              </a:ext>
            </a:extLst>
          </p:cNvPr>
          <p:cNvCxnSpPr>
            <a:cxnSpLocks/>
          </p:cNvCxnSpPr>
          <p:nvPr/>
        </p:nvCxnSpPr>
        <p:spPr>
          <a:xfrm flipH="1" flipV="1">
            <a:off x="3863280" y="5454244"/>
            <a:ext cx="305064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668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56301" y="119316"/>
            <a:ext cx="6892132" cy="568113"/>
          </a:xfrm>
          <a:ln w="19050"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000" dirty="0"/>
              <a:t>Skin Tone without Makeup</a:t>
            </a:r>
          </a:p>
        </p:txBody>
      </p:sp>
      <p:sp>
        <p:nvSpPr>
          <p:cNvPr id="22" name="Footer Placeholder 7"/>
          <p:cNvSpPr txBox="1">
            <a:spLocks/>
          </p:cNvSpPr>
          <p:nvPr/>
        </p:nvSpPr>
        <p:spPr>
          <a:xfrm>
            <a:off x="9276080" y="6445876"/>
            <a:ext cx="291592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CONFIDENTIAL Copyright © 2018 Chowis Co. Ltd.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891" y="6145725"/>
            <a:ext cx="1234297" cy="3022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9508F1-3BEC-4C70-A883-CA932146B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878" y="1217308"/>
            <a:ext cx="3457668" cy="215903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19F8AB6-C901-4475-9398-5B0702A67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7166" y="1217308"/>
            <a:ext cx="3457668" cy="215903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75B0B3-E55E-49CA-B343-121B35C1C3ED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3305262" y="2296828"/>
            <a:ext cx="1061904" cy="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050060-5BF5-4505-92A9-F1F1B8C71498}"/>
              </a:ext>
            </a:extLst>
          </p:cNvPr>
          <p:cNvCxnSpPr>
            <a:cxnSpLocks/>
          </p:cNvCxnSpPr>
          <p:nvPr/>
        </p:nvCxnSpPr>
        <p:spPr>
          <a:xfrm>
            <a:off x="7302980" y="3195948"/>
            <a:ext cx="103847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EC10C5-91E5-4043-931F-D24754593F6C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116891" y="3376345"/>
            <a:ext cx="0" cy="6568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F72256-3E30-400E-9440-87965DF6D2BC}"/>
              </a:ext>
            </a:extLst>
          </p:cNvPr>
          <p:cNvSpPr txBox="1"/>
          <p:nvPr/>
        </p:nvSpPr>
        <p:spPr>
          <a:xfrm>
            <a:off x="9548433" y="4030019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Slide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5AA166-52F1-4FF0-B313-19AFDCD61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8057" y="1217308"/>
            <a:ext cx="3457667" cy="2159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9D7927-44EE-4E40-B829-53172FDAFEB7}"/>
              </a:ext>
            </a:extLst>
          </p:cNvPr>
          <p:cNvSpPr txBox="1"/>
          <p:nvPr/>
        </p:nvSpPr>
        <p:spPr>
          <a:xfrm>
            <a:off x="334911" y="6065512"/>
            <a:ext cx="763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b="1" dirty="0"/>
              <a:t>NOTE: </a:t>
            </a:r>
            <a:r>
              <a:rPr lang="en-PH" sz="1600" dirty="0"/>
              <a:t>By pressing the NEXT button, this will send request and Send Images to server for First Analysis with Bath ID on cloud.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6617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9C10D4-E32D-4090-AF00-6D0DA2CED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997" y="619261"/>
            <a:ext cx="3146091" cy="1964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3C4A5D-BD94-4FC9-A017-04C45E695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5188" y="619261"/>
            <a:ext cx="3146088" cy="1964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3DBD79-7FD2-4CA8-87D7-159FBC6C5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104" y="659053"/>
            <a:ext cx="3018636" cy="1884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19A7E2-19D8-415D-BE60-0D730ABA2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24" y="2853320"/>
            <a:ext cx="3018636" cy="1884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D22357-64BE-4847-9098-581E41C93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100" y="2853319"/>
            <a:ext cx="3018634" cy="1884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33E138-5D0E-41EC-91E4-2F52D12A922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845091" y="1601503"/>
            <a:ext cx="660095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F3727E-4C69-4E69-A11F-7B6F6E786E5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651279" y="1601503"/>
            <a:ext cx="72382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30BA578-2733-4AF1-B6C9-B3269480113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5923549" y="-1107555"/>
            <a:ext cx="309369" cy="76123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7A95B53-362D-4BDE-81BA-F91E672ED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8914" y="2853319"/>
            <a:ext cx="3018632" cy="188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91D663-2402-4C8F-83EB-4720CA0DD9C8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3781362" y="3795769"/>
            <a:ext cx="787550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42F8B2-367A-4811-9C31-C4830E0003C4}"/>
              </a:ext>
            </a:extLst>
          </p:cNvPr>
          <p:cNvCxnSpPr>
            <a:cxnSpLocks/>
          </p:cNvCxnSpPr>
          <p:nvPr/>
        </p:nvCxnSpPr>
        <p:spPr>
          <a:xfrm>
            <a:off x="7384567" y="3864979"/>
            <a:ext cx="99053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C83DAE-9CF3-4A51-A5B9-12EAEEDE7B68}"/>
              </a:ext>
            </a:extLst>
          </p:cNvPr>
          <p:cNvSpPr txBox="1"/>
          <p:nvPr/>
        </p:nvSpPr>
        <p:spPr>
          <a:xfrm>
            <a:off x="6006167" y="5722496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Next Slide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B176E-8E25-46ED-A6E7-C83EAA5A164B}"/>
              </a:ext>
            </a:extLst>
          </p:cNvPr>
          <p:cNvSpPr txBox="1"/>
          <p:nvPr/>
        </p:nvSpPr>
        <p:spPr>
          <a:xfrm>
            <a:off x="428547" y="145703"/>
            <a:ext cx="296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Skin Sensitivity Questionnaire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4CBFA5-8D06-405F-8E49-5BDFAEE4EA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5100" y="4973103"/>
            <a:ext cx="3018634" cy="188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8D0BCF-3C8B-464B-B6F9-2D1FB461FED1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9884417" y="4738217"/>
            <a:ext cx="0" cy="2348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E7FE1B-0B72-43F8-B363-4CA0C23DD0E8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7139031" y="5915551"/>
            <a:ext cx="1236069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445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5"/>
          <p:cNvSpPr txBox="1">
            <a:spLocks noGrp="1"/>
          </p:cNvSpPr>
          <p:nvPr>
            <p:ph type="title"/>
          </p:nvPr>
        </p:nvSpPr>
        <p:spPr>
          <a:xfrm>
            <a:off x="1074055" y="272262"/>
            <a:ext cx="10136416" cy="53736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4"/>
              <a:buFont typeface="Helvetica Neue"/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History</a:t>
            </a:r>
            <a:endParaRPr sz="220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747760" y="6232516"/>
            <a:ext cx="2915920" cy="365125"/>
          </a:xfrm>
        </p:spPr>
        <p:txBody>
          <a:bodyPr/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CONFIDENTIAL Copyright © 2018 Chowis Co. Ltd. </a:t>
            </a:r>
          </a:p>
        </p:txBody>
      </p:sp>
      <p:graphicFrame>
        <p:nvGraphicFramePr>
          <p:cNvPr id="5" name="Google Shape;66;p15"/>
          <p:cNvGraphicFramePr/>
          <p:nvPr>
            <p:extLst>
              <p:ext uri="{D42A27DB-BD31-4B8C-83A1-F6EECF244321}">
                <p14:modId xmlns:p14="http://schemas.microsoft.com/office/powerpoint/2010/main" val="1999045711"/>
              </p:ext>
            </p:extLst>
          </p:nvPr>
        </p:nvGraphicFramePr>
        <p:xfrm>
          <a:off x="1074057" y="997285"/>
          <a:ext cx="10136439" cy="4080898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789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3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</a:rPr>
                        <a:t>Version</a:t>
                      </a:r>
                      <a:endParaRPr sz="1200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sz="1200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sz="1200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sz="1200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1.8.6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dirty="0"/>
                        <a:t>12-AUG-2021</a:t>
                      </a:r>
                      <a:endParaRPr sz="1000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dirty="0"/>
                        <a:t>Kim Bryan P.</a:t>
                      </a:r>
                      <a:endParaRPr sz="1000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baseline="0" dirty="0"/>
                        <a:t>*Update Questionnaire Skin Sensitivity and Skin Health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1.8.7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14-SEPT-2021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baseline="0" dirty="0"/>
                        <a:t>*Added Share link via </a:t>
                      </a:r>
                      <a:r>
                        <a:rPr lang="en-PH" sz="1000" baseline="0" dirty="0" err="1"/>
                        <a:t>KakaoTalk</a:t>
                      </a:r>
                      <a:endParaRPr lang="en-PH" sz="1000" baseline="0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8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1.8.8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06-OCT-2021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baseline="0" dirty="0"/>
                        <a:t>*Added Skin Tone Measurement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PH" sz="1000" baseline="0" dirty="0"/>
                        <a:t>*Update Share Results scenario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1.8.9</a:t>
                      </a: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u="none" strike="noStrike" cap="none" dirty="0"/>
                        <a:t>06-OCT-2021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*</a:t>
                      </a:r>
                      <a:r>
                        <a:rPr lang="en-US" sz="1000" u="none" strike="noStrike" cap="none"/>
                        <a:t>Added example in Sharing </a:t>
                      </a:r>
                      <a:r>
                        <a:rPr lang="en-US" sz="1000" u="none" strike="noStrike" cap="none" dirty="0"/>
                        <a:t>results via </a:t>
                      </a:r>
                      <a:r>
                        <a:rPr lang="en-US" sz="1000" u="none" strike="noStrike" cap="none" dirty="0" err="1"/>
                        <a:t>KakaoTalk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7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1.9.0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08-OCT-2021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u="none" strike="noStrike" cap="none" dirty="0"/>
                        <a:t>*Average per age group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1.9.1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25-NOV-2021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000" dirty="0"/>
                        <a:t>KIM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000" u="none" strike="noStrike" cap="none" dirty="0"/>
                        <a:t>*FFA Results Review</a:t>
                      </a: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</a:pPr>
                      <a:endParaRPr lang="en-PH"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endParaRPr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endParaRPr lang="en-GB" sz="1000" u="none" strike="noStrike" cap="none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  <a:tabLst/>
                        <a:defRPr/>
                      </a:pPr>
                      <a:endParaRPr lang="en-PH"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endParaRPr lang="en-PH"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endParaRPr lang="en-GB" sz="1000" u="none" strike="noStrike" cap="none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536879164"/>
                  </a:ext>
                </a:extLst>
              </a:tr>
              <a:tr h="3353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  <a:tabLst/>
                        <a:defRPr/>
                      </a:pPr>
                      <a:endParaRPr lang="en-PH"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endParaRPr lang="en-PH"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endParaRPr lang="en-GB" sz="1000" u="none" strike="noStrike" cap="none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4154289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Helvetica Neue"/>
                        <a:buNone/>
                        <a:tabLst/>
                        <a:defRPr/>
                      </a:pPr>
                      <a:endParaRPr lang="en-PH"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>
                    <a:solidFill>
                      <a:srgbClr val="585B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endParaRPr lang="en-PH" sz="1000" u="none" strike="noStrike" cap="none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Helvetica Neue"/>
                        <a:buNone/>
                      </a:pPr>
                      <a:endParaRPr lang="en-GB" sz="1000" u="none" strike="noStrike" cap="none" dirty="0"/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73085499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174" y="5932365"/>
            <a:ext cx="1234297" cy="3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64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BD22357-64BE-4847-9098-581E41C93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1156" y="1776094"/>
            <a:ext cx="3018637" cy="1884898"/>
          </a:xfrm>
          <a:prstGeom prst="rect">
            <a:avLst/>
          </a:prstGeom>
        </p:spPr>
      </p:pic>
      <p:pic>
        <p:nvPicPr>
          <p:cNvPr id="19" name="Graphic 44">
            <a:extLst>
              <a:ext uri="{FF2B5EF4-FFF2-40B4-BE49-F238E27FC236}">
                <a16:creationId xmlns:a16="http://schemas.microsoft.com/office/drawing/2014/main" id="{3B1962B5-E3E0-4DFD-9FA6-2E6CDD43E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7343" y="1776094"/>
            <a:ext cx="3018634" cy="188489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287A23-5DBC-4BEF-BCE2-FA1934E821D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509792" y="2718540"/>
            <a:ext cx="787550" cy="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E67E84C-1824-43F4-98BC-C3674A22DA02}"/>
              </a:ext>
            </a:extLst>
          </p:cNvPr>
          <p:cNvSpPr txBox="1"/>
          <p:nvPr/>
        </p:nvSpPr>
        <p:spPr>
          <a:xfrm>
            <a:off x="435493" y="142020"/>
            <a:ext cx="301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Analyze Taken Measurements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F55A26-2BC9-4212-AFBB-E9B49C2F6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969" y="1776092"/>
            <a:ext cx="3018637" cy="18848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FC1C3A-D2C6-4DD2-8EB6-19791FA47783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3703607" y="2718542"/>
            <a:ext cx="787548" cy="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338DA5-389E-4F29-88E8-2EA0835C4567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flipH="1">
            <a:off x="9806660" y="3660992"/>
            <a:ext cx="1" cy="7406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DC3D7A-89A6-4D86-AF57-7B2D51455441}"/>
              </a:ext>
            </a:extLst>
          </p:cNvPr>
          <p:cNvSpPr txBox="1"/>
          <p:nvPr/>
        </p:nvSpPr>
        <p:spPr>
          <a:xfrm>
            <a:off x="9244422" y="4401674"/>
            <a:ext cx="112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Next Slide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75534F-43DE-4238-90AE-7B630319F84C}"/>
              </a:ext>
            </a:extLst>
          </p:cNvPr>
          <p:cNvSpPr txBox="1"/>
          <p:nvPr/>
        </p:nvSpPr>
        <p:spPr>
          <a:xfrm>
            <a:off x="285418" y="5854206"/>
            <a:ext cx="793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NOTE: </a:t>
            </a:r>
            <a:r>
              <a:rPr lang="en-US" sz="1600" u="none" strike="noStrike" cap="none" baseline="0" dirty="0">
                <a:latin typeface="Roboto" panose="020B0604020202020204"/>
                <a:ea typeface="Roboto" panose="020B0604020202020204" charset="0"/>
              </a:rPr>
              <a:t>By pressing Analyze button, it will get the Batch ID of the first Analysis then match with the Questionnaire result, combining and showing the Analysis Result.</a:t>
            </a:r>
            <a:endParaRPr lang="en-US" sz="1200" u="none" strike="noStrike" cap="none" dirty="0">
              <a:latin typeface="Roboto" panose="020B0604020202020204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880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12AD4-C35F-4AF8-86CB-0B1FF3AA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809" y="414957"/>
            <a:ext cx="3559940" cy="576125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D9BF51-8141-43B9-9E48-DAB240C0A8DA}"/>
              </a:ext>
            </a:extLst>
          </p:cNvPr>
          <p:cNvSpPr txBox="1"/>
          <p:nvPr/>
        </p:nvSpPr>
        <p:spPr>
          <a:xfrm>
            <a:off x="9677431" y="5684925"/>
            <a:ext cx="2060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Proceed to Analysis </a:t>
            </a:r>
          </a:p>
          <a:p>
            <a:r>
              <a:rPr lang="en-US" dirty="0"/>
              <a:t>Results Review</a:t>
            </a:r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B4CC40-D43B-4E0E-9AFD-D16BFDFA1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434" y="414957"/>
            <a:ext cx="3559940" cy="576125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4733CF-1404-4F27-9135-1C4B1B9A3700}"/>
              </a:ext>
            </a:extLst>
          </p:cNvPr>
          <p:cNvCxnSpPr/>
          <p:nvPr/>
        </p:nvCxnSpPr>
        <p:spPr>
          <a:xfrm>
            <a:off x="2840854" y="4559793"/>
            <a:ext cx="24235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5F7EC1-CC5E-496D-9C8E-1713D143257B}"/>
              </a:ext>
            </a:extLst>
          </p:cNvPr>
          <p:cNvCxnSpPr>
            <a:cxnSpLocks/>
          </p:cNvCxnSpPr>
          <p:nvPr/>
        </p:nvCxnSpPr>
        <p:spPr>
          <a:xfrm>
            <a:off x="7510479" y="5869591"/>
            <a:ext cx="21669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DEEFEB-9034-417E-8465-8E7D0281DA8E}"/>
              </a:ext>
            </a:extLst>
          </p:cNvPr>
          <p:cNvSpPr txBox="1"/>
          <p:nvPr/>
        </p:nvSpPr>
        <p:spPr>
          <a:xfrm>
            <a:off x="9517633" y="469607"/>
            <a:ext cx="237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Portrait View as default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36541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12AD4-C35F-4AF8-86CB-0B1FF3AA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888" y="414957"/>
            <a:ext cx="3559940" cy="576125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4CC40-D43B-4E0E-9AFD-D16BFDFA1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029" y="414957"/>
            <a:ext cx="3559940" cy="576125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9D761-1536-47C1-8601-DF0D0A21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8170" y="414957"/>
            <a:ext cx="3559940" cy="576125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1B508E-E543-4A55-8067-6C5A78D7B578}"/>
              </a:ext>
            </a:extLst>
          </p:cNvPr>
          <p:cNvCxnSpPr>
            <a:cxnSpLocks/>
          </p:cNvCxnSpPr>
          <p:nvPr/>
        </p:nvCxnSpPr>
        <p:spPr>
          <a:xfrm flipH="1">
            <a:off x="4003829" y="3429000"/>
            <a:ext cx="4527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8F4B-11EA-4350-A8C4-5A7D65591B81}"/>
              </a:ext>
            </a:extLst>
          </p:cNvPr>
          <p:cNvCxnSpPr>
            <a:cxnSpLocks/>
          </p:cNvCxnSpPr>
          <p:nvPr/>
        </p:nvCxnSpPr>
        <p:spPr>
          <a:xfrm>
            <a:off x="7731663" y="3429000"/>
            <a:ext cx="45650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473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12AD4-C35F-4AF8-86CB-0B1FF3AA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888" y="414958"/>
            <a:ext cx="3559939" cy="576125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4CC40-D43B-4E0E-9AFD-D16BFDFA1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029" y="414958"/>
            <a:ext cx="3559939" cy="576125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9D761-1536-47C1-8601-DF0D0A21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8170" y="414958"/>
            <a:ext cx="3559939" cy="576125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1B508E-E543-4A55-8067-6C5A78D7B578}"/>
              </a:ext>
            </a:extLst>
          </p:cNvPr>
          <p:cNvCxnSpPr>
            <a:cxnSpLocks/>
          </p:cNvCxnSpPr>
          <p:nvPr/>
        </p:nvCxnSpPr>
        <p:spPr>
          <a:xfrm>
            <a:off x="1670097" y="5247401"/>
            <a:ext cx="2637995" cy="238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8F4B-11EA-4350-A8C4-5A7D65591B81}"/>
              </a:ext>
            </a:extLst>
          </p:cNvPr>
          <p:cNvCxnSpPr>
            <a:cxnSpLocks/>
          </p:cNvCxnSpPr>
          <p:nvPr/>
        </p:nvCxnSpPr>
        <p:spPr>
          <a:xfrm>
            <a:off x="6879406" y="5148231"/>
            <a:ext cx="130876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80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12AD4-C35F-4AF8-86CB-0B1FF3AA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888" y="414958"/>
            <a:ext cx="3559939" cy="576125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4CC40-D43B-4E0E-9AFD-D16BFDFA1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029" y="414958"/>
            <a:ext cx="3559939" cy="576125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9D761-1536-47C1-8601-DF0D0A21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8170" y="414958"/>
            <a:ext cx="3559939" cy="576125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1B508E-E543-4A55-8067-6C5A78D7B578}"/>
              </a:ext>
            </a:extLst>
          </p:cNvPr>
          <p:cNvCxnSpPr>
            <a:cxnSpLocks/>
          </p:cNvCxnSpPr>
          <p:nvPr/>
        </p:nvCxnSpPr>
        <p:spPr>
          <a:xfrm flipH="1">
            <a:off x="3792247" y="1090624"/>
            <a:ext cx="70873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8F4B-11EA-4350-A8C4-5A7D65591B81}"/>
              </a:ext>
            </a:extLst>
          </p:cNvPr>
          <p:cNvCxnSpPr>
            <a:cxnSpLocks/>
          </p:cNvCxnSpPr>
          <p:nvPr/>
        </p:nvCxnSpPr>
        <p:spPr>
          <a:xfrm>
            <a:off x="6772874" y="5701549"/>
            <a:ext cx="141529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890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374A-7692-4547-AB32-19334B79C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4322"/>
            <a:ext cx="9144000" cy="113074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dirty="0"/>
              <a:t>LANDSCAPE VIEW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390301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12AD4-C35F-4AF8-86CB-0B1FF3AA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204" y="411366"/>
            <a:ext cx="3559940" cy="576125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661E7-C328-437E-8C03-6CEBDDE9E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0667" y="1379449"/>
            <a:ext cx="6043087" cy="373408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0A3E36E-804C-43D4-B21B-8FD362DF5C7E}"/>
              </a:ext>
            </a:extLst>
          </p:cNvPr>
          <p:cNvCxnSpPr/>
          <p:nvPr/>
        </p:nvCxnSpPr>
        <p:spPr>
          <a:xfrm flipV="1">
            <a:off x="2585174" y="4492101"/>
            <a:ext cx="2630275" cy="861134"/>
          </a:xfrm>
          <a:prstGeom prst="bentConnector3">
            <a:avLst>
              <a:gd name="adj1" fmla="val 118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010B27-9026-4A8C-9592-FE4E5C41695E}"/>
              </a:ext>
            </a:extLst>
          </p:cNvPr>
          <p:cNvSpPr txBox="1"/>
          <p:nvPr/>
        </p:nvSpPr>
        <p:spPr>
          <a:xfrm>
            <a:off x="5215449" y="614324"/>
            <a:ext cx="260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 View to Landscape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67298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12AD4-C35F-4AF8-86CB-0B1FF3AA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081" y="1601392"/>
            <a:ext cx="5069707" cy="31326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D9BF51-8141-43B9-9E48-DAB240C0A8DA}"/>
              </a:ext>
            </a:extLst>
          </p:cNvPr>
          <p:cNvSpPr txBox="1"/>
          <p:nvPr/>
        </p:nvSpPr>
        <p:spPr>
          <a:xfrm>
            <a:off x="9677431" y="5834394"/>
            <a:ext cx="25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Proceed to Overall result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661E7-C328-437E-8C03-6CEBDDE9E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711" y="1601392"/>
            <a:ext cx="5069705" cy="313262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2922F75-3D63-4474-A8D3-892D505BA9E2}"/>
              </a:ext>
            </a:extLst>
          </p:cNvPr>
          <p:cNvCxnSpPr>
            <a:cxnSpLocks/>
            <a:stCxn id="7" idx="3"/>
            <a:endCxn id="12" idx="0"/>
          </p:cNvCxnSpPr>
          <p:nvPr/>
        </p:nvCxnSpPr>
        <p:spPr>
          <a:xfrm flipH="1">
            <a:off x="10928768" y="3167705"/>
            <a:ext cx="606866" cy="2666689"/>
          </a:xfrm>
          <a:prstGeom prst="bentConnector4">
            <a:avLst>
              <a:gd name="adj1" fmla="val -37669"/>
              <a:gd name="adj2" fmla="val 793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2E408D-ECE0-4D80-8B5F-93A55D057280}"/>
              </a:ext>
            </a:extLst>
          </p:cNvPr>
          <p:cNvCxnSpPr>
            <a:cxnSpLocks/>
          </p:cNvCxnSpPr>
          <p:nvPr/>
        </p:nvCxnSpPr>
        <p:spPr>
          <a:xfrm>
            <a:off x="3507718" y="4102299"/>
            <a:ext cx="31675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088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661E7-C328-437E-8C03-6CEBDDE9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1146" y="216476"/>
            <a:ext cx="5069705" cy="313262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C6909-9CB0-47DA-ACEF-0A552164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901" y="3508900"/>
            <a:ext cx="5069705" cy="313262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22EBF-A104-47D9-BB34-5909468CB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9550" y="3508900"/>
            <a:ext cx="5069705" cy="313262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16ED2A-E4BB-4202-9A52-A9E1249C7E7D}"/>
              </a:ext>
            </a:extLst>
          </p:cNvPr>
          <p:cNvSpPr txBox="1"/>
          <p:nvPr/>
        </p:nvSpPr>
        <p:spPr>
          <a:xfrm>
            <a:off x="9553144" y="469607"/>
            <a:ext cx="2319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slide Animation</a:t>
            </a:r>
          </a:p>
          <a:p>
            <a:r>
              <a:rPr lang="en-US" dirty="0"/>
              <a:t>Rotation to next image</a:t>
            </a:r>
            <a:endParaRPr lang="en-PH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70A2CB3-AE0E-4DEC-B3C1-A7913DBC6EF8}"/>
              </a:ext>
            </a:extLst>
          </p:cNvPr>
          <p:cNvCxnSpPr>
            <a:cxnSpLocks/>
          </p:cNvCxnSpPr>
          <p:nvPr/>
        </p:nvCxnSpPr>
        <p:spPr>
          <a:xfrm rot="5400000">
            <a:off x="2938598" y="2705247"/>
            <a:ext cx="1245094" cy="36221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360A2E5-A024-4767-8179-C9D5E02CF1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13583" y="2323593"/>
            <a:ext cx="1245094" cy="1125521"/>
          </a:xfrm>
          <a:prstGeom prst="bentConnector3">
            <a:avLst>
              <a:gd name="adj1" fmla="val 500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332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661E7-C328-437E-8C03-6CEBDDE9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1146" y="216476"/>
            <a:ext cx="5069705" cy="313262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C6909-9CB0-47DA-ACEF-0A552164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902" y="3508900"/>
            <a:ext cx="5069703" cy="313262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22EBF-A104-47D9-BB34-5909468CB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9551" y="3508900"/>
            <a:ext cx="5069703" cy="313262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16ED2A-E4BB-4202-9A52-A9E1249C7E7D}"/>
              </a:ext>
            </a:extLst>
          </p:cNvPr>
          <p:cNvSpPr txBox="1"/>
          <p:nvPr/>
        </p:nvSpPr>
        <p:spPr>
          <a:xfrm>
            <a:off x="9553144" y="469607"/>
            <a:ext cx="2319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slide Animation</a:t>
            </a:r>
          </a:p>
          <a:p>
            <a:r>
              <a:rPr lang="en-US" dirty="0"/>
              <a:t>Rotation to next image</a:t>
            </a:r>
            <a:endParaRPr lang="en-PH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360A2E5-A024-4767-8179-C9D5E02CF1E3}"/>
              </a:ext>
            </a:extLst>
          </p:cNvPr>
          <p:cNvCxnSpPr>
            <a:cxnSpLocks/>
            <a:endCxn id="9" idx="0"/>
          </p:cNvCxnSpPr>
          <p:nvPr/>
        </p:nvCxnSpPr>
        <p:spPr>
          <a:xfrm rot="10800000" flipV="1">
            <a:off x="3268755" y="1740876"/>
            <a:ext cx="4486061" cy="176802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352A0B-448A-4260-9002-CFF684E4B596}"/>
              </a:ext>
            </a:extLst>
          </p:cNvPr>
          <p:cNvCxnSpPr/>
          <p:nvPr/>
        </p:nvCxnSpPr>
        <p:spPr>
          <a:xfrm>
            <a:off x="3604334" y="6152225"/>
            <a:ext cx="3000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98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8F37F82-BAE0-4B47-BE5D-D1E8CF1EAD8F}"/>
              </a:ext>
            </a:extLst>
          </p:cNvPr>
          <p:cNvSpPr txBox="1">
            <a:spLocks/>
          </p:cNvSpPr>
          <p:nvPr/>
        </p:nvSpPr>
        <p:spPr>
          <a:xfrm>
            <a:off x="892969" y="2456934"/>
            <a:ext cx="10406063" cy="97206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Page Story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8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661E7-C328-437E-8C03-6CEBDDE9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901" y="216476"/>
            <a:ext cx="5069705" cy="313262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C6909-9CB0-47DA-ACEF-0A552164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902" y="3508900"/>
            <a:ext cx="5069703" cy="313262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22EBF-A104-47D9-BB34-5909468CB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9551" y="3508900"/>
            <a:ext cx="5069703" cy="313262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352A0B-448A-4260-9002-CFF684E4B596}"/>
              </a:ext>
            </a:extLst>
          </p:cNvPr>
          <p:cNvCxnSpPr>
            <a:cxnSpLocks/>
          </p:cNvCxnSpPr>
          <p:nvPr/>
        </p:nvCxnSpPr>
        <p:spPr>
          <a:xfrm>
            <a:off x="5081186" y="2522366"/>
            <a:ext cx="0" cy="9865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C1C996-62EA-4135-ACA5-35868CE015DE}"/>
              </a:ext>
            </a:extLst>
          </p:cNvPr>
          <p:cNvCxnSpPr/>
          <p:nvPr/>
        </p:nvCxnSpPr>
        <p:spPr>
          <a:xfrm>
            <a:off x="932155" y="4243526"/>
            <a:ext cx="54471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96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D5018-EBA3-4B17-9E32-91DF5051C3CC}"/>
              </a:ext>
            </a:extLst>
          </p:cNvPr>
          <p:cNvSpPr txBox="1"/>
          <p:nvPr/>
        </p:nvSpPr>
        <p:spPr>
          <a:xfrm>
            <a:off x="512182" y="105031"/>
            <a:ext cx="238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Analysis Results Review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03E683-8EB0-42E3-B472-29C9E7566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361" y="845515"/>
            <a:ext cx="2635525" cy="4265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264FC6-4776-486A-BB1A-372681CB0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1556" y="735963"/>
            <a:ext cx="3625081" cy="2263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E710AED-A901-41B8-8FC2-080C37CEB4BD}"/>
              </a:ext>
            </a:extLst>
          </p:cNvPr>
          <p:cNvSpPr/>
          <p:nvPr/>
        </p:nvSpPr>
        <p:spPr>
          <a:xfrm>
            <a:off x="757986" y="4719930"/>
            <a:ext cx="1585519" cy="332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96">
            <a:extLst>
              <a:ext uri="{FF2B5EF4-FFF2-40B4-BE49-F238E27FC236}">
                <a16:creationId xmlns:a16="http://schemas.microsoft.com/office/drawing/2014/main" id="{9F9E56F7-E327-4467-96EA-8F155896A938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 flipV="1">
            <a:off x="2343505" y="1867751"/>
            <a:ext cx="1044863" cy="3018342"/>
          </a:xfrm>
          <a:prstGeom prst="bentConnector3">
            <a:avLst>
              <a:gd name="adj1" fmla="val 1718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AC12C-6D27-48AD-AE59-8E2FD319F9ED}"/>
              </a:ext>
            </a:extLst>
          </p:cNvPr>
          <p:cNvCxnSpPr>
            <a:cxnSpLocks/>
          </p:cNvCxnSpPr>
          <p:nvPr/>
        </p:nvCxnSpPr>
        <p:spPr>
          <a:xfrm flipH="1">
            <a:off x="2877032" y="1138161"/>
            <a:ext cx="8069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7EC615-9A5C-4948-BBD9-4D37B476C92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239826" y="1867751"/>
            <a:ext cx="3871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B445A12-C7E3-4B1F-83EC-0FE421EFE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0181" y="3564451"/>
            <a:ext cx="3625080" cy="2263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C86494-20F6-41A6-B6F1-81FECB7269A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552722" y="2999538"/>
            <a:ext cx="0" cy="564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0599DF-44AF-45CE-AEB5-C5E1EE35B66C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7267156" y="4696238"/>
            <a:ext cx="3598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F5360F-457B-49DF-A7B3-87E78028F16A}"/>
              </a:ext>
            </a:extLst>
          </p:cNvPr>
          <p:cNvCxnSpPr>
            <a:cxnSpLocks/>
          </p:cNvCxnSpPr>
          <p:nvPr/>
        </p:nvCxnSpPr>
        <p:spPr>
          <a:xfrm>
            <a:off x="5341429" y="5828025"/>
            <a:ext cx="0" cy="3882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1838B9E-02F5-41CC-8E69-7AC72ED40CD2}"/>
              </a:ext>
            </a:extLst>
          </p:cNvPr>
          <p:cNvSpPr txBox="1"/>
          <p:nvPr/>
        </p:nvSpPr>
        <p:spPr>
          <a:xfrm>
            <a:off x="4779190" y="6208272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Next Slide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58CC9E-1043-4E66-9480-2E8208293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1556" y="3564451"/>
            <a:ext cx="3625076" cy="22635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B47BBB-5C3B-429D-8F44-704CCD748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0180" y="735963"/>
            <a:ext cx="3625076" cy="22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49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D5018-EBA3-4B17-9E32-91DF5051C3CC}"/>
              </a:ext>
            </a:extLst>
          </p:cNvPr>
          <p:cNvSpPr txBox="1"/>
          <p:nvPr/>
        </p:nvSpPr>
        <p:spPr>
          <a:xfrm>
            <a:off x="512182" y="105031"/>
            <a:ext cx="238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Analysis Results Review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7F921-FD32-4446-B3AB-CA92E4DEA17E}"/>
              </a:ext>
            </a:extLst>
          </p:cNvPr>
          <p:cNvCxnSpPr>
            <a:cxnSpLocks/>
          </p:cNvCxnSpPr>
          <p:nvPr/>
        </p:nvCxnSpPr>
        <p:spPr>
          <a:xfrm flipV="1">
            <a:off x="4469063" y="1797038"/>
            <a:ext cx="864377" cy="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287037-01BA-4307-8788-FDBD86D2F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23" y="666317"/>
            <a:ext cx="3621659" cy="2261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B67B6-F911-423E-A291-FF81C0055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521" y="666317"/>
            <a:ext cx="3621659" cy="22614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F68696-CD76-42FC-9E4A-CE47F848ED3B}"/>
              </a:ext>
            </a:extLst>
          </p:cNvPr>
          <p:cNvCxnSpPr>
            <a:cxnSpLocks/>
          </p:cNvCxnSpPr>
          <p:nvPr/>
        </p:nvCxnSpPr>
        <p:spPr>
          <a:xfrm flipH="1">
            <a:off x="7257349" y="2927755"/>
            <a:ext cx="1" cy="8556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86701C-0BE4-4662-B716-710276E067ED}"/>
              </a:ext>
            </a:extLst>
          </p:cNvPr>
          <p:cNvSpPr txBox="1"/>
          <p:nvPr/>
        </p:nvSpPr>
        <p:spPr>
          <a:xfrm>
            <a:off x="6614746" y="3930246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Next Slide</a:t>
            </a:r>
          </a:p>
        </p:txBody>
      </p:sp>
    </p:spTree>
    <p:extLst>
      <p:ext uri="{BB962C8B-B14F-4D97-AF65-F5344CB8AC3E}">
        <p14:creationId xmlns:p14="http://schemas.microsoft.com/office/powerpoint/2010/main" val="1214233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B0E3FFE-356A-4286-ACAE-5C056F2D0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367" y="853693"/>
            <a:ext cx="3146090" cy="196448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8D5587-FF82-478F-906A-B00AEA89CFC5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658274" y="1835935"/>
            <a:ext cx="660092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AF9640-7508-4BAB-A86B-A7ED257C2C5F}"/>
              </a:ext>
            </a:extLst>
          </p:cNvPr>
          <p:cNvCxnSpPr>
            <a:cxnSpLocks/>
          </p:cNvCxnSpPr>
          <p:nvPr/>
        </p:nvCxnSpPr>
        <p:spPr>
          <a:xfrm>
            <a:off x="7105475" y="1835935"/>
            <a:ext cx="108279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0E6D01-5EA8-4304-92F2-C250015A860A}"/>
              </a:ext>
            </a:extLst>
          </p:cNvPr>
          <p:cNvSpPr txBox="1"/>
          <p:nvPr/>
        </p:nvSpPr>
        <p:spPr>
          <a:xfrm>
            <a:off x="512182" y="115246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6E07BE-002A-480A-867C-C33BB300E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465" y="833799"/>
            <a:ext cx="3146091" cy="19644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2D8F6D-0128-4443-9DE7-C1CE600CC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8268" y="893480"/>
            <a:ext cx="3082372" cy="1924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73994A-4A90-4130-A5F7-C168ECF7D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086" y="3413091"/>
            <a:ext cx="3082372" cy="1924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26B240-CEC4-40AC-AFB3-BC1B4ACD9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8268" y="3413090"/>
            <a:ext cx="3082373" cy="19246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A20775-86BB-4697-A2CF-06C959CCC3C9}"/>
              </a:ext>
            </a:extLst>
          </p:cNvPr>
          <p:cNvCxnSpPr>
            <a:cxnSpLocks/>
          </p:cNvCxnSpPr>
          <p:nvPr/>
        </p:nvCxnSpPr>
        <p:spPr>
          <a:xfrm flipH="1">
            <a:off x="7435864" y="5192785"/>
            <a:ext cx="254360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A87DB0-2B29-416C-8674-B4571003847C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>
            <a:off x="9729454" y="2818176"/>
            <a:ext cx="1" cy="5949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83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AB80A82-FEDF-437B-A60D-70FBC73E21AB}"/>
              </a:ext>
            </a:extLst>
          </p:cNvPr>
          <p:cNvSpPr txBox="1"/>
          <p:nvPr/>
        </p:nvSpPr>
        <p:spPr>
          <a:xfrm>
            <a:off x="0" y="-18421"/>
            <a:ext cx="26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Product Recommendation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E41304-E114-40ED-B474-9855CC7B4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316" y="929784"/>
            <a:ext cx="5153443" cy="3217914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CE3425E-4F9F-4330-92CB-76B26DF39A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986117" y="1885556"/>
            <a:ext cx="4109883" cy="653185"/>
          </a:xfrm>
          <a:prstGeom prst="bentConnector3">
            <a:avLst>
              <a:gd name="adj1" fmla="val 8540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01A721-9A88-4E31-86DF-7182EA848C72}"/>
              </a:ext>
            </a:extLst>
          </p:cNvPr>
          <p:cNvSpPr/>
          <p:nvPr/>
        </p:nvSpPr>
        <p:spPr>
          <a:xfrm>
            <a:off x="1494483" y="1739553"/>
            <a:ext cx="491634" cy="292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92B25F-8780-486A-999B-A614170DE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929784"/>
            <a:ext cx="5153441" cy="32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48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0B6E60C-6C7F-458E-BB72-3E78E77E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172" y="3323312"/>
            <a:ext cx="4421646" cy="27609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755E3CB-A062-4F03-A7F5-77DD41E81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6860" y="3323312"/>
            <a:ext cx="4421646" cy="27609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F71982-A26A-4866-A146-0DE9D269F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6860" y="350912"/>
            <a:ext cx="4421647" cy="27609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F59AAB-19BC-43D6-92C0-7FBD32D1C920}"/>
              </a:ext>
            </a:extLst>
          </p:cNvPr>
          <p:cNvSpPr/>
          <p:nvPr/>
        </p:nvSpPr>
        <p:spPr>
          <a:xfrm>
            <a:off x="2399050" y="4394262"/>
            <a:ext cx="1758305" cy="292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80A82-FEDF-437B-A60D-70FBC73E21AB}"/>
              </a:ext>
            </a:extLst>
          </p:cNvPr>
          <p:cNvSpPr txBox="1"/>
          <p:nvPr/>
        </p:nvSpPr>
        <p:spPr>
          <a:xfrm>
            <a:off x="0" y="-18421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Share Results – SNS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E41304-E114-40ED-B474-9855CC7B4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5755" y="350911"/>
            <a:ext cx="4421649" cy="276096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887E06-A4F6-4649-96A9-81F87A4D12A9}"/>
              </a:ext>
            </a:extLst>
          </p:cNvPr>
          <p:cNvCxnSpPr>
            <a:cxnSpLocks/>
          </p:cNvCxnSpPr>
          <p:nvPr/>
        </p:nvCxnSpPr>
        <p:spPr>
          <a:xfrm>
            <a:off x="2686929" y="2888909"/>
            <a:ext cx="0" cy="4168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1CC9D-72A4-4170-8CC9-8A351E2FC566}"/>
              </a:ext>
            </a:extLst>
          </p:cNvPr>
          <p:cNvSpPr/>
          <p:nvPr/>
        </p:nvSpPr>
        <p:spPr>
          <a:xfrm>
            <a:off x="2347959" y="4987071"/>
            <a:ext cx="260438" cy="3630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3BF3B0B-AB46-42B7-AA79-26C40106A22C}"/>
              </a:ext>
            </a:extLst>
          </p:cNvPr>
          <p:cNvCxnSpPr>
            <a:cxnSpLocks/>
            <a:stCxn id="13" idx="3"/>
            <a:endCxn id="45" idx="1"/>
          </p:cNvCxnSpPr>
          <p:nvPr/>
        </p:nvCxnSpPr>
        <p:spPr>
          <a:xfrm flipV="1">
            <a:off x="2608397" y="4703795"/>
            <a:ext cx="4078463" cy="464793"/>
          </a:xfrm>
          <a:prstGeom prst="bentConnector3">
            <a:avLst>
              <a:gd name="adj1" fmla="val 922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A483D9-D1F2-45B9-8354-A57611BC7587}"/>
              </a:ext>
            </a:extLst>
          </p:cNvPr>
          <p:cNvSpPr/>
          <p:nvPr/>
        </p:nvSpPr>
        <p:spPr>
          <a:xfrm>
            <a:off x="8018518" y="4394261"/>
            <a:ext cx="1758305" cy="292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BA14B5-6452-478D-AEBF-D42772245F3D}"/>
              </a:ext>
            </a:extLst>
          </p:cNvPr>
          <p:cNvCxnSpPr>
            <a:cxnSpLocks/>
            <a:stCxn id="17" idx="0"/>
            <a:endCxn id="25" idx="2"/>
          </p:cNvCxnSpPr>
          <p:nvPr/>
        </p:nvCxnSpPr>
        <p:spPr>
          <a:xfrm flipV="1">
            <a:off x="8897671" y="3111878"/>
            <a:ext cx="13" cy="1282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CE3425E-4F9F-4330-92CB-76B26DF39A09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4157355" y="1731395"/>
            <a:ext cx="2529505" cy="2808870"/>
          </a:xfrm>
          <a:prstGeom prst="bentConnector3">
            <a:avLst>
              <a:gd name="adj1" fmla="val 670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02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0B6E60C-6C7F-458E-BB72-3E78E77E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172" y="3323312"/>
            <a:ext cx="4421646" cy="27609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755E3CB-A062-4F03-A7F5-77DD41E81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6860" y="3323312"/>
            <a:ext cx="4421646" cy="27609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F71982-A26A-4866-A146-0DE9D269F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6860" y="350912"/>
            <a:ext cx="4421646" cy="27609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FF59AAB-19BC-43D6-92C0-7FBD32D1C920}"/>
              </a:ext>
            </a:extLst>
          </p:cNvPr>
          <p:cNvSpPr/>
          <p:nvPr/>
        </p:nvSpPr>
        <p:spPr>
          <a:xfrm>
            <a:off x="2399050" y="4695066"/>
            <a:ext cx="1758305" cy="292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80A82-FEDF-437B-A60D-70FBC73E21AB}"/>
              </a:ext>
            </a:extLst>
          </p:cNvPr>
          <p:cNvSpPr txBox="1"/>
          <p:nvPr/>
        </p:nvSpPr>
        <p:spPr>
          <a:xfrm>
            <a:off x="0" y="-18421"/>
            <a:ext cx="21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Share Results – Email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E41304-E114-40ED-B474-9855CC7B4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5755" y="350911"/>
            <a:ext cx="4421649" cy="276096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887E06-A4F6-4649-96A9-81F87A4D12A9}"/>
              </a:ext>
            </a:extLst>
          </p:cNvPr>
          <p:cNvCxnSpPr>
            <a:cxnSpLocks/>
          </p:cNvCxnSpPr>
          <p:nvPr/>
        </p:nvCxnSpPr>
        <p:spPr>
          <a:xfrm>
            <a:off x="2686929" y="2888909"/>
            <a:ext cx="0" cy="4168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1CC9D-72A4-4170-8CC9-8A351E2FC566}"/>
              </a:ext>
            </a:extLst>
          </p:cNvPr>
          <p:cNvSpPr/>
          <p:nvPr/>
        </p:nvSpPr>
        <p:spPr>
          <a:xfrm>
            <a:off x="2347959" y="5022239"/>
            <a:ext cx="260438" cy="3630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3BF3B0B-AB46-42B7-AA79-26C40106A22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608397" y="5203756"/>
            <a:ext cx="5410121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A483D9-D1F2-45B9-8354-A57611BC7587}"/>
              </a:ext>
            </a:extLst>
          </p:cNvPr>
          <p:cNvSpPr/>
          <p:nvPr/>
        </p:nvSpPr>
        <p:spPr>
          <a:xfrm>
            <a:off x="8018518" y="4694976"/>
            <a:ext cx="1758305" cy="292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BA14B5-6452-478D-AEBF-D42772245F3D}"/>
              </a:ext>
            </a:extLst>
          </p:cNvPr>
          <p:cNvCxnSpPr>
            <a:cxnSpLocks/>
            <a:stCxn id="17" idx="0"/>
            <a:endCxn id="25" idx="2"/>
          </p:cNvCxnSpPr>
          <p:nvPr/>
        </p:nvCxnSpPr>
        <p:spPr>
          <a:xfrm flipV="1">
            <a:off x="8897671" y="3111878"/>
            <a:ext cx="13" cy="1583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CE3425E-4F9F-4330-92CB-76B26DF39A09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4157355" y="1731395"/>
            <a:ext cx="2529505" cy="3109674"/>
          </a:xfrm>
          <a:prstGeom prst="bentConnector3">
            <a:avLst>
              <a:gd name="adj1" fmla="val 649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72DB04-2DA1-4517-9A5B-56C110D4FCDE}"/>
              </a:ext>
            </a:extLst>
          </p:cNvPr>
          <p:cNvSpPr txBox="1"/>
          <p:nvPr/>
        </p:nvSpPr>
        <p:spPr>
          <a:xfrm>
            <a:off x="192255" y="6216489"/>
            <a:ext cx="710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PH" b="1" dirty="0"/>
              <a:t>NOTE: 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As default, it will only send "URL" of Web Result. When option of analysis images, and recommended product is selected , we also attach there.</a:t>
            </a:r>
          </a:p>
        </p:txBody>
      </p:sp>
    </p:spTree>
    <p:extLst>
      <p:ext uri="{BB962C8B-B14F-4D97-AF65-F5344CB8AC3E}">
        <p14:creationId xmlns:p14="http://schemas.microsoft.com/office/powerpoint/2010/main" val="1766984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59EA03-F7B6-41C8-BEDB-3E4984895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858" y="259554"/>
            <a:ext cx="4926049" cy="3075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0B6E60C-6C7F-458E-BB72-3E78E77E9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857" y="3615616"/>
            <a:ext cx="4926048" cy="3075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755E3CB-A062-4F03-A7F5-77DD41E8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545" y="3615616"/>
            <a:ext cx="4926049" cy="3075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8CC6C8-FBEB-4596-8EC7-9E99099DE74F}"/>
              </a:ext>
            </a:extLst>
          </p:cNvPr>
          <p:cNvCxnSpPr>
            <a:cxnSpLocks/>
          </p:cNvCxnSpPr>
          <p:nvPr/>
        </p:nvCxnSpPr>
        <p:spPr>
          <a:xfrm>
            <a:off x="5336931" y="1804022"/>
            <a:ext cx="10246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EF71982-A26A-4866-A146-0DE9D269F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545" y="259553"/>
            <a:ext cx="4926049" cy="3075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B03148-56CD-4A1F-A53C-3705BD39FB61}"/>
              </a:ext>
            </a:extLst>
          </p:cNvPr>
          <p:cNvCxnSpPr>
            <a:cxnSpLocks/>
          </p:cNvCxnSpPr>
          <p:nvPr/>
        </p:nvCxnSpPr>
        <p:spPr>
          <a:xfrm>
            <a:off x="8563708" y="2270014"/>
            <a:ext cx="0" cy="1345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8862A3-9577-4722-8D6F-47B4411BF4B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676906" y="5153579"/>
            <a:ext cx="6846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19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FE06DA-AFCD-48FF-8E61-046435F88217}"/>
              </a:ext>
            </a:extLst>
          </p:cNvPr>
          <p:cNvSpPr txBox="1"/>
          <p:nvPr/>
        </p:nvSpPr>
        <p:spPr>
          <a:xfrm>
            <a:off x="0" y="52754"/>
            <a:ext cx="330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Share Results – </a:t>
            </a:r>
            <a:r>
              <a:rPr lang="en-PH" u="sng" dirty="0" err="1"/>
              <a:t>KakaoTalk</a:t>
            </a:r>
            <a:r>
              <a:rPr lang="en-PH" u="sng" dirty="0"/>
              <a:t> sample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FEE64-422A-4FD7-A95F-3C827082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55" y="605090"/>
            <a:ext cx="4011644" cy="25049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25C579-AD6B-4218-8635-5DC64A82B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15" y="605090"/>
            <a:ext cx="2483218" cy="551826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32C6E4-40FF-496B-8596-3E510C7FF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7698" y="605090"/>
            <a:ext cx="2483217" cy="551826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AFC42A-4056-4A9C-A204-90AC2542C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1082" y="605090"/>
            <a:ext cx="2483217" cy="551826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A3F031-22C3-47E3-A9E9-649CA6DF53B0}"/>
              </a:ext>
            </a:extLst>
          </p:cNvPr>
          <p:cNvCxnSpPr>
            <a:cxnSpLocks/>
          </p:cNvCxnSpPr>
          <p:nvPr/>
        </p:nvCxnSpPr>
        <p:spPr>
          <a:xfrm>
            <a:off x="2009958" y="1474412"/>
            <a:ext cx="22643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5CF3D0-2219-4C0E-A93C-4F42AE39B28F}"/>
              </a:ext>
            </a:extLst>
          </p:cNvPr>
          <p:cNvCxnSpPr>
            <a:cxnSpLocks/>
          </p:cNvCxnSpPr>
          <p:nvPr/>
        </p:nvCxnSpPr>
        <p:spPr>
          <a:xfrm>
            <a:off x="4979987" y="3136632"/>
            <a:ext cx="19577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63794E-D871-4F68-8CDD-810A7C689A83}"/>
              </a:ext>
            </a:extLst>
          </p:cNvPr>
          <p:cNvCxnSpPr>
            <a:cxnSpLocks/>
          </p:cNvCxnSpPr>
          <p:nvPr/>
        </p:nvCxnSpPr>
        <p:spPr>
          <a:xfrm>
            <a:off x="9332248" y="981767"/>
            <a:ext cx="57831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323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0B6E60C-6C7F-458E-BB72-3E78E77E9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963" y="144642"/>
            <a:ext cx="2983845" cy="64577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F71982-A26A-4866-A146-0DE9D269F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356" y="191934"/>
            <a:ext cx="2315491" cy="6445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B05DDC-E291-4D44-A785-4D45CB6BE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4318" y="191940"/>
            <a:ext cx="2315491" cy="6445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39FDD9-D5A9-4FDC-9764-393FADF19271}"/>
              </a:ext>
            </a:extLst>
          </p:cNvPr>
          <p:cNvCxnSpPr>
            <a:cxnSpLocks/>
          </p:cNvCxnSpPr>
          <p:nvPr/>
        </p:nvCxnSpPr>
        <p:spPr>
          <a:xfrm>
            <a:off x="2162901" y="3650788"/>
            <a:ext cx="34377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38225-B8CD-4414-8B33-5DBAFBEA2756}"/>
              </a:ext>
            </a:extLst>
          </p:cNvPr>
          <p:cNvSpPr/>
          <p:nvPr/>
        </p:nvSpPr>
        <p:spPr>
          <a:xfrm>
            <a:off x="5600699" y="144642"/>
            <a:ext cx="5354515" cy="65463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9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6C51E-E1CE-44A8-91FB-2053369A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53" y="431304"/>
            <a:ext cx="4900407" cy="2880064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3CB24-D0BD-4267-B790-A5EE665AF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2620" y="423335"/>
            <a:ext cx="4900404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947377-DB70-4696-95FC-D370E320F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2619" y="3603299"/>
            <a:ext cx="4900405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A59958A-612D-4430-B719-FC4DC6E9A88C}"/>
              </a:ext>
            </a:extLst>
          </p:cNvPr>
          <p:cNvCxnSpPr>
            <a:cxnSpLocks/>
          </p:cNvCxnSpPr>
          <p:nvPr/>
        </p:nvCxnSpPr>
        <p:spPr>
          <a:xfrm>
            <a:off x="3825380" y="2622088"/>
            <a:ext cx="24037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803633F-E78E-4D83-BC8E-2D11852CC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53" y="3603299"/>
            <a:ext cx="4900404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D629DA-15FD-4B18-A3A0-592CF7C4EE62}"/>
              </a:ext>
            </a:extLst>
          </p:cNvPr>
          <p:cNvCxnSpPr>
            <a:cxnSpLocks/>
          </p:cNvCxnSpPr>
          <p:nvPr/>
        </p:nvCxnSpPr>
        <p:spPr>
          <a:xfrm flipH="1">
            <a:off x="5689158" y="6083566"/>
            <a:ext cx="24470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D7B6BC-F480-460B-A5B3-F1470ECE49D5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8782822" y="3303398"/>
            <a:ext cx="1" cy="299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8B3FBE-5289-45A8-A8E5-DEBBA8FF04A2}"/>
              </a:ext>
            </a:extLst>
          </p:cNvPr>
          <p:cNvSpPr txBox="1"/>
          <p:nvPr/>
        </p:nvSpPr>
        <p:spPr>
          <a:xfrm>
            <a:off x="188" y="5306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3124405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6C51E-E1CE-44A8-91FB-2053369A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300" y="666196"/>
            <a:ext cx="5107313" cy="2880064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E59A7F-B7BC-4F27-8C75-2C0BFFD3A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165" y="666196"/>
            <a:ext cx="5107313" cy="2880063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3CB24-D0BD-4267-B790-A5EE665AF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1011" y="3781524"/>
            <a:ext cx="5107311" cy="2880063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DE277F4-DD27-4CE4-8151-52E3F36E751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140170" y="1316177"/>
            <a:ext cx="1088995" cy="79005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3B493A-F59D-4E17-8CFB-D172B4F4D3A4}"/>
              </a:ext>
            </a:extLst>
          </p:cNvPr>
          <p:cNvSpPr txBox="1"/>
          <p:nvPr/>
        </p:nvSpPr>
        <p:spPr>
          <a:xfrm>
            <a:off x="7535267" y="254919"/>
            <a:ext cx="2495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Loads Local Data to CRM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E8B6D335-D1C9-4713-AF55-607E7578E937}"/>
              </a:ext>
            </a:extLst>
          </p:cNvPr>
          <p:cNvCxnSpPr>
            <a:stCxn id="11" idx="2"/>
            <a:endCxn id="13" idx="3"/>
          </p:cNvCxnSpPr>
          <p:nvPr/>
        </p:nvCxnSpPr>
        <p:spPr>
          <a:xfrm rot="5400000">
            <a:off x="7672925" y="4111658"/>
            <a:ext cx="1675297" cy="54449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514964-3FC7-422C-B3EF-D35A6F57F10E}"/>
              </a:ext>
            </a:extLst>
          </p:cNvPr>
          <p:cNvSpPr txBox="1"/>
          <p:nvPr/>
        </p:nvSpPr>
        <p:spPr>
          <a:xfrm>
            <a:off x="572732" y="78642"/>
            <a:ext cx="241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CRM – Loads Local Data</a:t>
            </a:r>
          </a:p>
        </p:txBody>
      </p:sp>
    </p:spTree>
    <p:extLst>
      <p:ext uri="{BB962C8B-B14F-4D97-AF65-F5344CB8AC3E}">
        <p14:creationId xmlns:p14="http://schemas.microsoft.com/office/powerpoint/2010/main" val="3674557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D514964-3FC7-422C-B3EF-D35A6F57F10E}"/>
              </a:ext>
            </a:extLst>
          </p:cNvPr>
          <p:cNvSpPr txBox="1"/>
          <p:nvPr/>
        </p:nvSpPr>
        <p:spPr>
          <a:xfrm>
            <a:off x="556230" y="83754"/>
            <a:ext cx="472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CRM – Sync Analysis Record &amp; Download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69C6B-F4F6-4446-88D3-323E84AC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522" y="737901"/>
            <a:ext cx="5107313" cy="2880063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E8C016-AC64-421A-AD76-F2FAEEEB3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2389" y="729932"/>
            <a:ext cx="5107311" cy="2880063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9BD6C8-2E81-48A4-B0D0-37D0937A14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325" y="3853229"/>
            <a:ext cx="4789437" cy="2993398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01E497-CED0-4DB8-8C78-BF35F1C7DA59}"/>
              </a:ext>
            </a:extLst>
          </p:cNvPr>
          <p:cNvCxnSpPr/>
          <p:nvPr/>
        </p:nvCxnSpPr>
        <p:spPr>
          <a:xfrm>
            <a:off x="2717544" y="3440414"/>
            <a:ext cx="34948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D74259F-1FBC-4284-BE73-A4892B3B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521" y="3909896"/>
            <a:ext cx="5107313" cy="2880063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E2047B-8090-47C4-8F3A-2AD772425A57}"/>
              </a:ext>
            </a:extLst>
          </p:cNvPr>
          <p:cNvCxnSpPr>
            <a:stCxn id="12" idx="1"/>
            <a:endCxn id="16" idx="3"/>
          </p:cNvCxnSpPr>
          <p:nvPr/>
        </p:nvCxnSpPr>
        <p:spPr>
          <a:xfrm flipH="1">
            <a:off x="5775834" y="5349928"/>
            <a:ext cx="5954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26088F-2E43-4056-A3F9-A49CE8413C3C}"/>
              </a:ext>
            </a:extLst>
          </p:cNvPr>
          <p:cNvCxnSpPr/>
          <p:nvPr/>
        </p:nvCxnSpPr>
        <p:spPr>
          <a:xfrm>
            <a:off x="9127222" y="2454993"/>
            <a:ext cx="0" cy="1398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34BC21-34C2-48F6-9C4C-C88260098B33}"/>
              </a:ext>
            </a:extLst>
          </p:cNvPr>
          <p:cNvSpPr txBox="1"/>
          <p:nvPr/>
        </p:nvSpPr>
        <p:spPr>
          <a:xfrm>
            <a:off x="7135564" y="425355"/>
            <a:ext cx="326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Loads data from cloud server, sync to local</a:t>
            </a:r>
          </a:p>
        </p:txBody>
      </p:sp>
    </p:spTree>
    <p:extLst>
      <p:ext uri="{BB962C8B-B14F-4D97-AF65-F5344CB8AC3E}">
        <p14:creationId xmlns:p14="http://schemas.microsoft.com/office/powerpoint/2010/main" val="2513946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6C51E-E1CE-44A8-91FB-2053369A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301" y="431304"/>
            <a:ext cx="5107311" cy="2880063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E59A7F-B7BC-4F27-8C75-2C0BFFD3A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167" y="431304"/>
            <a:ext cx="5107311" cy="2880063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3CB24-D0BD-4267-B790-A5EE665AF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300" y="3748226"/>
            <a:ext cx="5107311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EB3C1A-ED2B-45FF-B3B7-4414D7960525}"/>
              </a:ext>
            </a:extLst>
          </p:cNvPr>
          <p:cNvCxnSpPr/>
          <p:nvPr/>
        </p:nvCxnSpPr>
        <p:spPr>
          <a:xfrm>
            <a:off x="3728621" y="2308194"/>
            <a:ext cx="25005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F9E94A9-77B3-413C-AFEB-4448F0CD6DA8}"/>
              </a:ext>
            </a:extLst>
          </p:cNvPr>
          <p:cNvSpPr/>
          <p:nvPr/>
        </p:nvSpPr>
        <p:spPr>
          <a:xfrm>
            <a:off x="6720396" y="1260629"/>
            <a:ext cx="328474" cy="6924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13FFC-0F2B-4B9A-9173-3060101E43F6}"/>
              </a:ext>
            </a:extLst>
          </p:cNvPr>
          <p:cNvSpPr txBox="1"/>
          <p:nvPr/>
        </p:nvSpPr>
        <p:spPr>
          <a:xfrm>
            <a:off x="5997217" y="43598"/>
            <a:ext cx="5571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600" dirty="0"/>
              <a:t>Select Customer Manually downloads all that customer’s records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7DFD93-72E2-496B-95C8-0A06F71AD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166" y="3748226"/>
            <a:ext cx="5107309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A85415-E31C-4C7B-B0F8-D336350F6013}"/>
              </a:ext>
            </a:extLst>
          </p:cNvPr>
          <p:cNvCxnSpPr>
            <a:cxnSpLocks/>
          </p:cNvCxnSpPr>
          <p:nvPr/>
        </p:nvCxnSpPr>
        <p:spPr>
          <a:xfrm>
            <a:off x="10417946" y="1871335"/>
            <a:ext cx="0" cy="1876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EB6C828-6D19-47C7-9EB6-E8212223A96D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5349832" y="2213426"/>
            <a:ext cx="1795141" cy="1274463"/>
          </a:xfrm>
          <a:prstGeom prst="bentConnector3">
            <a:avLst>
              <a:gd name="adj1" fmla="val 8066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95DAB8-2047-4B23-A945-8A8B3B253530}"/>
              </a:ext>
            </a:extLst>
          </p:cNvPr>
          <p:cNvSpPr txBox="1"/>
          <p:nvPr/>
        </p:nvSpPr>
        <p:spPr>
          <a:xfrm>
            <a:off x="7048870" y="3429000"/>
            <a:ext cx="325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Or Select specific Analysis record</a:t>
            </a:r>
          </a:p>
        </p:txBody>
      </p:sp>
    </p:spTree>
    <p:extLst>
      <p:ext uri="{BB962C8B-B14F-4D97-AF65-F5344CB8AC3E}">
        <p14:creationId xmlns:p14="http://schemas.microsoft.com/office/powerpoint/2010/main" val="2880300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6C51E-E1CE-44A8-91FB-2053369A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301" y="431304"/>
            <a:ext cx="5107311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E59A7F-B7BC-4F27-8C75-2C0BFFD3A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167" y="431304"/>
            <a:ext cx="5107311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3CB24-D0BD-4267-B790-A5EE665AF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300" y="3541452"/>
            <a:ext cx="5107311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EB3C1A-ED2B-45FF-B3B7-4414D7960525}"/>
              </a:ext>
            </a:extLst>
          </p:cNvPr>
          <p:cNvCxnSpPr/>
          <p:nvPr/>
        </p:nvCxnSpPr>
        <p:spPr>
          <a:xfrm>
            <a:off x="3728621" y="3036162"/>
            <a:ext cx="25005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D13FFC-0F2B-4B9A-9173-3060101E43F6}"/>
              </a:ext>
            </a:extLst>
          </p:cNvPr>
          <p:cNvSpPr txBox="1"/>
          <p:nvPr/>
        </p:nvSpPr>
        <p:spPr>
          <a:xfrm>
            <a:off x="85818" y="61972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SELECTING DATE RANGE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7DFD93-72E2-496B-95C8-0A06F71AD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166" y="3541452"/>
            <a:ext cx="5107309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C71229-101D-4057-A12A-4B087B492B13}"/>
              </a:ext>
            </a:extLst>
          </p:cNvPr>
          <p:cNvCxnSpPr>
            <a:cxnSpLocks/>
          </p:cNvCxnSpPr>
          <p:nvPr/>
        </p:nvCxnSpPr>
        <p:spPr>
          <a:xfrm>
            <a:off x="2050742" y="3036162"/>
            <a:ext cx="0" cy="5052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C00F01-6E65-4B7B-995E-0226D7FE7A20}"/>
              </a:ext>
            </a:extLst>
          </p:cNvPr>
          <p:cNvCxnSpPr>
            <a:cxnSpLocks/>
          </p:cNvCxnSpPr>
          <p:nvPr/>
        </p:nvCxnSpPr>
        <p:spPr>
          <a:xfrm>
            <a:off x="8371643" y="2965142"/>
            <a:ext cx="0" cy="576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0D97E2-5581-49ED-AD55-6A87D38B6665}"/>
              </a:ext>
            </a:extLst>
          </p:cNvPr>
          <p:cNvCxnSpPr/>
          <p:nvPr/>
        </p:nvCxnSpPr>
        <p:spPr>
          <a:xfrm flipH="1">
            <a:off x="5792611" y="6158515"/>
            <a:ext cx="13361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BA629C-87DD-447C-A8A7-80BF57750EA9}"/>
              </a:ext>
            </a:extLst>
          </p:cNvPr>
          <p:cNvSpPr txBox="1"/>
          <p:nvPr/>
        </p:nvSpPr>
        <p:spPr>
          <a:xfrm>
            <a:off x="2800418" y="6464260"/>
            <a:ext cx="185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Goes to next slide</a:t>
            </a:r>
            <a:endParaRPr lang="en-PH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DE42B6-2BD9-44C3-9803-71947E8E2AC2}"/>
              </a:ext>
            </a:extLst>
          </p:cNvPr>
          <p:cNvCxnSpPr>
            <a:endCxn id="21" idx="1"/>
          </p:cNvCxnSpPr>
          <p:nvPr/>
        </p:nvCxnSpPr>
        <p:spPr>
          <a:xfrm rot="16200000" flipH="1">
            <a:off x="2335734" y="6184241"/>
            <a:ext cx="490411" cy="43895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3643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6C51E-E1CE-44A8-91FB-2053369A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301" y="404671"/>
            <a:ext cx="5107311" cy="2880063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2B3F6-4C5C-4785-9B96-31740733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645" y="404671"/>
            <a:ext cx="5107311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85CED-0E7C-43FF-A7D7-5268EED9D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301" y="3573267"/>
            <a:ext cx="5107311" cy="2880063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499C6-FA00-4421-A97E-C293A48D9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645" y="3573267"/>
            <a:ext cx="5107311" cy="288006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AED8F8-459A-4CA8-9D80-0F404782540D}"/>
              </a:ext>
            </a:extLst>
          </p:cNvPr>
          <p:cNvCxnSpPr/>
          <p:nvPr/>
        </p:nvCxnSpPr>
        <p:spPr>
          <a:xfrm>
            <a:off x="4305670" y="1828800"/>
            <a:ext cx="32048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FC0859-0CFA-423A-BF3D-1739E53E2E83}"/>
              </a:ext>
            </a:extLst>
          </p:cNvPr>
          <p:cNvCxnSpPr/>
          <p:nvPr/>
        </p:nvCxnSpPr>
        <p:spPr>
          <a:xfrm>
            <a:off x="8824404" y="3053918"/>
            <a:ext cx="0" cy="8788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8292B5-54AD-4328-B695-EB10D5A8F426}"/>
              </a:ext>
            </a:extLst>
          </p:cNvPr>
          <p:cNvCxnSpPr/>
          <p:nvPr/>
        </p:nvCxnSpPr>
        <p:spPr>
          <a:xfrm flipH="1">
            <a:off x="4572000" y="4962617"/>
            <a:ext cx="29385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364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D5018-EBA3-4B17-9E32-91DF5051C3CC}"/>
              </a:ext>
            </a:extLst>
          </p:cNvPr>
          <p:cNvSpPr txBox="1"/>
          <p:nvPr/>
        </p:nvSpPr>
        <p:spPr>
          <a:xfrm>
            <a:off x="290565" y="107947"/>
            <a:ext cx="324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Customer Management - History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3C4A5D-BD94-4FC9-A017-04C45E69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60" y="565415"/>
            <a:ext cx="3424175" cy="20124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3DBD79-7FD2-4CA8-87D7-159FBC6C5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229" y="2702819"/>
            <a:ext cx="3568753" cy="20124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E1B84B-D362-44A5-8C26-D187477FF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507" y="2702819"/>
            <a:ext cx="3496464" cy="19716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2DF87C4-5B7A-4380-90D1-BEBEC422A019}"/>
              </a:ext>
            </a:extLst>
          </p:cNvPr>
          <p:cNvSpPr/>
          <p:nvPr/>
        </p:nvSpPr>
        <p:spPr>
          <a:xfrm>
            <a:off x="2424418" y="1872402"/>
            <a:ext cx="1158125" cy="2895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3DD818-3121-4526-A07B-0236847D0F4B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003481" y="2161965"/>
            <a:ext cx="0" cy="5408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3B6980-0DF9-40C4-87C0-D4A66CC42415}"/>
              </a:ext>
            </a:extLst>
          </p:cNvPr>
          <p:cNvSpPr/>
          <p:nvPr/>
        </p:nvSpPr>
        <p:spPr>
          <a:xfrm>
            <a:off x="3106986" y="3524806"/>
            <a:ext cx="152400" cy="1392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84D4D6-FD1C-45BC-A000-4183B51BF8C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259386" y="3594450"/>
            <a:ext cx="113658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AFA2FEAC-CE80-4CB7-97D8-DC3BD1F7C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768" y="4849346"/>
            <a:ext cx="3496463" cy="19716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77F19D8-6B84-474B-82A5-31D5B4666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1509" y="518585"/>
            <a:ext cx="3496462" cy="19716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68B6654-B0C1-49AB-9B82-0DD336A6AFF6}"/>
              </a:ext>
            </a:extLst>
          </p:cNvPr>
          <p:cNvSpPr/>
          <p:nvPr/>
        </p:nvSpPr>
        <p:spPr>
          <a:xfrm>
            <a:off x="7004204" y="4381544"/>
            <a:ext cx="844526" cy="2146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551D6D-0AE8-49F9-A580-3B23CED3225B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6537518" y="4593313"/>
            <a:ext cx="1" cy="2867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DE9913A-447E-456B-A865-40117E53B19D}"/>
              </a:ext>
            </a:extLst>
          </p:cNvPr>
          <p:cNvSpPr/>
          <p:nvPr/>
        </p:nvSpPr>
        <p:spPr>
          <a:xfrm>
            <a:off x="6096000" y="4381544"/>
            <a:ext cx="883037" cy="21176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264F56-A136-453E-ABF8-D71E663FE1FF}"/>
              </a:ext>
            </a:extLst>
          </p:cNvPr>
          <p:cNvSpPr txBox="1"/>
          <p:nvPr/>
        </p:nvSpPr>
        <p:spPr>
          <a:xfrm>
            <a:off x="2786120" y="5352595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Next Slide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60911-110F-4033-BFF1-BD00527B3335}"/>
              </a:ext>
            </a:extLst>
          </p:cNvPr>
          <p:cNvSpPr/>
          <p:nvPr/>
        </p:nvSpPr>
        <p:spPr>
          <a:xfrm>
            <a:off x="7257761" y="3173912"/>
            <a:ext cx="152400" cy="1392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35B3071-563E-4ED3-A6E9-8FBAA7EB4577}"/>
              </a:ext>
            </a:extLst>
          </p:cNvPr>
          <p:cNvCxnSpPr>
            <a:cxnSpLocks/>
          </p:cNvCxnSpPr>
          <p:nvPr/>
        </p:nvCxnSpPr>
        <p:spPr>
          <a:xfrm flipV="1">
            <a:off x="7331978" y="2497312"/>
            <a:ext cx="0" cy="6766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7DF9FB7-3FFE-4661-AEB0-CFEBDF4CD9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0546" y="2678248"/>
            <a:ext cx="3496462" cy="1971689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BD9A6D-F32A-4A5A-8F14-36300D540BBF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848730" y="4487428"/>
            <a:ext cx="511816" cy="1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E7D96FA-DF5D-41E4-A717-12C46823F4ED}"/>
              </a:ext>
            </a:extLst>
          </p:cNvPr>
          <p:cNvSpPr/>
          <p:nvPr/>
        </p:nvSpPr>
        <p:spPr>
          <a:xfrm>
            <a:off x="2927758" y="4467274"/>
            <a:ext cx="841200" cy="21176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E2835B-87DF-47FB-AFEC-6862BF524E0D}"/>
              </a:ext>
            </a:extLst>
          </p:cNvPr>
          <p:cNvCxnSpPr>
            <a:cxnSpLocks/>
          </p:cNvCxnSpPr>
          <p:nvPr/>
        </p:nvCxnSpPr>
        <p:spPr>
          <a:xfrm>
            <a:off x="3348358" y="4715274"/>
            <a:ext cx="0" cy="6436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611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D5018-EBA3-4B17-9E32-91DF5051C3CC}"/>
              </a:ext>
            </a:extLst>
          </p:cNvPr>
          <p:cNvSpPr txBox="1"/>
          <p:nvPr/>
        </p:nvSpPr>
        <p:spPr>
          <a:xfrm>
            <a:off x="269282" y="30677"/>
            <a:ext cx="340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Customer Management – Analyze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3C4A5D-BD94-4FC9-A017-04C45E69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561" y="514156"/>
            <a:ext cx="3342554" cy="1884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3DBD79-7FD2-4CA8-87D7-159FBC6C5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694" y="473631"/>
            <a:ext cx="3142403" cy="1962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19A7E2-19D8-415D-BE60-0D730ABA2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517" y="2740948"/>
            <a:ext cx="3018639" cy="1884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E1B84B-D362-44A5-8C26-D187477FF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956" y="457585"/>
            <a:ext cx="3168101" cy="197822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3DD818-3121-4526-A07B-0236847D0F4B}"/>
              </a:ext>
            </a:extLst>
          </p:cNvPr>
          <p:cNvCxnSpPr>
            <a:cxnSpLocks/>
          </p:cNvCxnSpPr>
          <p:nvPr/>
        </p:nvCxnSpPr>
        <p:spPr>
          <a:xfrm flipV="1">
            <a:off x="3464653" y="2273417"/>
            <a:ext cx="872041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BD22357-64BE-4847-9098-581E41C93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0536" y="2740948"/>
            <a:ext cx="3018640" cy="188490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41E4AB6-F5B2-4419-9627-E10A3A14B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517" y="4915416"/>
            <a:ext cx="3018639" cy="1884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3C2B12-F300-44CF-B2A9-5791E00AEE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955" y="2744637"/>
            <a:ext cx="3168101" cy="197822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CB96D2-6292-48E9-8741-FB40105D40F2}"/>
              </a:ext>
            </a:extLst>
          </p:cNvPr>
          <p:cNvCxnSpPr>
            <a:cxnSpLocks/>
          </p:cNvCxnSpPr>
          <p:nvPr/>
        </p:nvCxnSpPr>
        <p:spPr>
          <a:xfrm flipH="1">
            <a:off x="3704116" y="1844005"/>
            <a:ext cx="168703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AF6663-1FF6-4161-B5F3-564ADD8DBB84}"/>
              </a:ext>
            </a:extLst>
          </p:cNvPr>
          <p:cNvCxnSpPr>
            <a:cxnSpLocks/>
          </p:cNvCxnSpPr>
          <p:nvPr/>
        </p:nvCxnSpPr>
        <p:spPr>
          <a:xfrm>
            <a:off x="10435905" y="2435812"/>
            <a:ext cx="0" cy="3277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FD20E5E-A736-4AB3-A3E2-A1B46E6B402C}"/>
              </a:ext>
            </a:extLst>
          </p:cNvPr>
          <p:cNvCxnSpPr>
            <a:cxnSpLocks/>
            <a:stCxn id="22" idx="3"/>
            <a:endCxn id="19" idx="3"/>
          </p:cNvCxnSpPr>
          <p:nvPr/>
        </p:nvCxnSpPr>
        <p:spPr>
          <a:xfrm flipV="1">
            <a:off x="11459974" y="1446699"/>
            <a:ext cx="1" cy="2287052"/>
          </a:xfrm>
          <a:prstGeom prst="bentConnector3">
            <a:avLst>
              <a:gd name="adj1" fmla="val 228601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5C78072-2244-44C5-9F96-80F81E5CF203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5400000">
            <a:off x="7690864" y="654805"/>
            <a:ext cx="305136" cy="386715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0444B7-6681-4CA7-A41A-50355EC15C3E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 flipV="1">
            <a:off x="3542156" y="3683398"/>
            <a:ext cx="858380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003363F-F0B0-45F8-98E5-6B8B23903E38}"/>
              </a:ext>
            </a:extLst>
          </p:cNvPr>
          <p:cNvCxnSpPr>
            <a:cxnSpLocks/>
            <a:stCxn id="18" idx="2"/>
            <a:endCxn id="43" idx="0"/>
          </p:cNvCxnSpPr>
          <p:nvPr/>
        </p:nvCxnSpPr>
        <p:spPr>
          <a:xfrm>
            <a:off x="2032837" y="4625848"/>
            <a:ext cx="0" cy="2895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E69640-20DF-42D8-AA15-6B141A28C740}"/>
              </a:ext>
            </a:extLst>
          </p:cNvPr>
          <p:cNvCxnSpPr>
            <a:cxnSpLocks/>
          </p:cNvCxnSpPr>
          <p:nvPr/>
        </p:nvCxnSpPr>
        <p:spPr>
          <a:xfrm flipV="1">
            <a:off x="2462201" y="6428000"/>
            <a:ext cx="1936374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238E722-AF26-4AEB-B525-CBA856020DCA}"/>
              </a:ext>
            </a:extLst>
          </p:cNvPr>
          <p:cNvSpPr/>
          <p:nvPr/>
        </p:nvSpPr>
        <p:spPr>
          <a:xfrm>
            <a:off x="10593411" y="2603196"/>
            <a:ext cx="1002783" cy="368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no device detected</a:t>
            </a:r>
            <a:endParaRPr lang="en-PH" sz="12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291FB52-4EB8-4B2C-87D7-A5D49971BF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8575" y="4930984"/>
            <a:ext cx="3018640" cy="18849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A90FF0-FF2C-4487-9FE3-0C42A317C3EA}"/>
              </a:ext>
            </a:extLst>
          </p:cNvPr>
          <p:cNvCxnSpPr>
            <a:cxnSpLocks/>
          </p:cNvCxnSpPr>
          <p:nvPr/>
        </p:nvCxnSpPr>
        <p:spPr>
          <a:xfrm>
            <a:off x="6410326" y="1638300"/>
            <a:ext cx="178262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285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D5018-EBA3-4B17-9E32-91DF5051C3CC}"/>
              </a:ext>
            </a:extLst>
          </p:cNvPr>
          <p:cNvSpPr txBox="1"/>
          <p:nvPr/>
        </p:nvSpPr>
        <p:spPr>
          <a:xfrm>
            <a:off x="336394" y="63086"/>
            <a:ext cx="92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Settings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3C4A5D-BD94-4FC9-A017-04C45E69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268" y="514156"/>
            <a:ext cx="3207139" cy="1884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3DBD79-7FD2-4CA8-87D7-159FBC6C5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694" y="473631"/>
            <a:ext cx="3142402" cy="1962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19A7E2-19D8-415D-BE60-0D730ABA2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517" y="2740948"/>
            <a:ext cx="3018639" cy="1884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E1B84B-D362-44A5-8C26-D187477FF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956" y="457585"/>
            <a:ext cx="3168101" cy="19782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D22357-64BE-4847-9098-581E41C93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0536" y="2740948"/>
            <a:ext cx="3018640" cy="18849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41E4AB6-F5B2-4419-9627-E10A3A14B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518" y="4973077"/>
            <a:ext cx="3018637" cy="1884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3C2B12-F300-44CF-B2A9-5791E00AEE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955" y="2763512"/>
            <a:ext cx="3168101" cy="197822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CB96D2-6292-48E9-8741-FB40105D40F2}"/>
              </a:ext>
            </a:extLst>
          </p:cNvPr>
          <p:cNvCxnSpPr>
            <a:cxnSpLocks/>
          </p:cNvCxnSpPr>
          <p:nvPr/>
        </p:nvCxnSpPr>
        <p:spPr>
          <a:xfrm>
            <a:off x="3246539" y="654341"/>
            <a:ext cx="109015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AF6663-1FF6-4161-B5F3-564ADD8DBB84}"/>
              </a:ext>
            </a:extLst>
          </p:cNvPr>
          <p:cNvCxnSpPr>
            <a:cxnSpLocks/>
          </p:cNvCxnSpPr>
          <p:nvPr/>
        </p:nvCxnSpPr>
        <p:spPr>
          <a:xfrm>
            <a:off x="10435905" y="2435812"/>
            <a:ext cx="0" cy="3277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A291FB52-4EB8-4B2C-87D7-A5D49971BF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8575" y="4930984"/>
            <a:ext cx="3018639" cy="18849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A90FF0-FF2C-4487-9FE3-0C42A317C3E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882728" y="1027516"/>
            <a:ext cx="22831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3DC667E-80D1-47FC-BBC2-A447F7E498BD}"/>
              </a:ext>
            </a:extLst>
          </p:cNvPr>
          <p:cNvSpPr/>
          <p:nvPr/>
        </p:nvSpPr>
        <p:spPr>
          <a:xfrm>
            <a:off x="4596092" y="882734"/>
            <a:ext cx="1286636" cy="2895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6C417C-D271-4FE9-954A-4D127C4ECFE9}"/>
              </a:ext>
            </a:extLst>
          </p:cNvPr>
          <p:cNvSpPr/>
          <p:nvPr/>
        </p:nvSpPr>
        <p:spPr>
          <a:xfrm>
            <a:off x="4596092" y="1200919"/>
            <a:ext cx="1286636" cy="2895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E8CF3F4-E094-4530-9BAD-4DDD095B0BC1}"/>
              </a:ext>
            </a:extLst>
          </p:cNvPr>
          <p:cNvCxnSpPr>
            <a:cxnSpLocks/>
            <a:stCxn id="29" idx="1"/>
            <a:endCxn id="18" idx="3"/>
          </p:cNvCxnSpPr>
          <p:nvPr/>
        </p:nvCxnSpPr>
        <p:spPr>
          <a:xfrm rot="10800000" flipV="1">
            <a:off x="3542156" y="1345700"/>
            <a:ext cx="1053936" cy="2337697"/>
          </a:xfrm>
          <a:prstGeom prst="bentConnector3">
            <a:avLst>
              <a:gd name="adj1" fmla="val 6910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3BF942A-CF39-4079-A42A-6FB251AE000C}"/>
              </a:ext>
            </a:extLst>
          </p:cNvPr>
          <p:cNvSpPr/>
          <p:nvPr/>
        </p:nvSpPr>
        <p:spPr>
          <a:xfrm>
            <a:off x="4596092" y="1522565"/>
            <a:ext cx="1286636" cy="2895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1AC69F0-6EFC-498A-AADE-18DB6FE0D6B0}"/>
              </a:ext>
            </a:extLst>
          </p:cNvPr>
          <p:cNvCxnSpPr>
            <a:cxnSpLocks/>
            <a:stCxn id="33" idx="1"/>
            <a:endCxn id="43" idx="3"/>
          </p:cNvCxnSpPr>
          <p:nvPr/>
        </p:nvCxnSpPr>
        <p:spPr>
          <a:xfrm rot="10800000" flipV="1">
            <a:off x="3542156" y="1667347"/>
            <a:ext cx="1053936" cy="42481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330641B-E8A7-4052-ACFE-5A04E736EFC1}"/>
              </a:ext>
            </a:extLst>
          </p:cNvPr>
          <p:cNvSpPr/>
          <p:nvPr/>
        </p:nvSpPr>
        <p:spPr>
          <a:xfrm>
            <a:off x="4587703" y="1834406"/>
            <a:ext cx="1286636" cy="2895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E3B43DD-4DA5-47C6-9A7C-906498D2D2DF}"/>
              </a:ext>
            </a:extLst>
          </p:cNvPr>
          <p:cNvCxnSpPr>
            <a:cxnSpLocks/>
            <a:stCxn id="20" idx="2"/>
            <a:endCxn id="45" idx="0"/>
          </p:cNvCxnSpPr>
          <p:nvPr/>
        </p:nvCxnSpPr>
        <p:spPr>
          <a:xfrm flipH="1">
            <a:off x="5907895" y="4625848"/>
            <a:ext cx="1961" cy="3051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AD132D2B-665C-4F85-8EBF-76203B536E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708" y="4930984"/>
            <a:ext cx="3018639" cy="18849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97F210A-A4A9-4EEF-866F-6579B104D76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7417214" y="5873434"/>
            <a:ext cx="85149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5C6A99E-6BA3-4BDA-AB7F-015702CB629F}"/>
              </a:ext>
            </a:extLst>
          </p:cNvPr>
          <p:cNvCxnSpPr>
            <a:cxnSpLocks/>
            <a:stCxn id="37" idx="2"/>
            <a:endCxn id="20" idx="0"/>
          </p:cNvCxnSpPr>
          <p:nvPr/>
        </p:nvCxnSpPr>
        <p:spPr>
          <a:xfrm rot="16200000" flipH="1">
            <a:off x="5261949" y="2093040"/>
            <a:ext cx="616979" cy="67883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569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7"/>
          <p:cNvSpPr txBox="1">
            <a:spLocks/>
          </p:cNvSpPr>
          <p:nvPr/>
        </p:nvSpPr>
        <p:spPr>
          <a:xfrm>
            <a:off x="9276080" y="6445876"/>
            <a:ext cx="291592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CONFIDENTIAL Copyright © 2018 Chowis Co. Ltd.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891" y="6145725"/>
            <a:ext cx="1234297" cy="3022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9508F1-3BEC-4C70-A883-CA932146B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878" y="1217308"/>
            <a:ext cx="3457668" cy="215903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19F8AB6-C901-4475-9398-5B0702A67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7166" y="1217308"/>
            <a:ext cx="3457667" cy="215903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B1B4D9-BF90-496B-ADAC-A5B2F9228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1454" y="1217308"/>
            <a:ext cx="3457667" cy="215903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75B0B3-E55E-49CA-B343-121B35C1C3ED}"/>
              </a:ext>
            </a:extLst>
          </p:cNvPr>
          <p:cNvCxnSpPr>
            <a:cxnSpLocks/>
          </p:cNvCxnSpPr>
          <p:nvPr/>
        </p:nvCxnSpPr>
        <p:spPr>
          <a:xfrm>
            <a:off x="3405929" y="1583864"/>
            <a:ext cx="96123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050060-5BF5-4505-92A9-F1F1B8C71498}"/>
              </a:ext>
            </a:extLst>
          </p:cNvPr>
          <p:cNvCxnSpPr>
            <a:cxnSpLocks/>
          </p:cNvCxnSpPr>
          <p:nvPr/>
        </p:nvCxnSpPr>
        <p:spPr>
          <a:xfrm>
            <a:off x="5985909" y="2617108"/>
            <a:ext cx="23555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E6E390BB-B3A9-4365-A947-377F5DB21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1454" y="3831592"/>
            <a:ext cx="3457667" cy="2159037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EC10C5-91E5-4043-931F-D24754593F6C}"/>
              </a:ext>
            </a:extLst>
          </p:cNvPr>
          <p:cNvCxnSpPr>
            <a:cxnSpLocks/>
          </p:cNvCxnSpPr>
          <p:nvPr/>
        </p:nvCxnSpPr>
        <p:spPr>
          <a:xfrm>
            <a:off x="10886136" y="1912690"/>
            <a:ext cx="0" cy="19189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29B7D4-D395-4FD6-8153-C386673C80C4}"/>
              </a:ext>
            </a:extLst>
          </p:cNvPr>
          <p:cNvSpPr txBox="1"/>
          <p:nvPr/>
        </p:nvSpPr>
        <p:spPr>
          <a:xfrm>
            <a:off x="5075838" y="913159"/>
            <a:ext cx="2113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Default Password: ch7950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DA94D-6160-416B-BF86-1A063796CA3A}"/>
              </a:ext>
            </a:extLst>
          </p:cNvPr>
          <p:cNvSpPr/>
          <p:nvPr/>
        </p:nvSpPr>
        <p:spPr>
          <a:xfrm>
            <a:off x="10262577" y="1719743"/>
            <a:ext cx="1247118" cy="19294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1FB99C-FA1F-4E3B-8532-75DDBB225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534" y="3831592"/>
            <a:ext cx="3457665" cy="2159037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3D02CB-1CCC-4E90-A208-180036D5B5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879" y="3831591"/>
            <a:ext cx="3457665" cy="2159037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712DE-6A59-4E83-A39B-5CCD0AFEFDF1}"/>
              </a:ext>
            </a:extLst>
          </p:cNvPr>
          <p:cNvCxnSpPr>
            <a:cxnSpLocks/>
          </p:cNvCxnSpPr>
          <p:nvPr/>
        </p:nvCxnSpPr>
        <p:spPr>
          <a:xfrm flipH="1">
            <a:off x="7831200" y="5255059"/>
            <a:ext cx="9968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6514DE-2AB1-4D4B-A8EC-ADB558ECD2FB}"/>
              </a:ext>
            </a:extLst>
          </p:cNvPr>
          <p:cNvCxnSpPr>
            <a:cxnSpLocks/>
          </p:cNvCxnSpPr>
          <p:nvPr/>
        </p:nvCxnSpPr>
        <p:spPr>
          <a:xfrm flipH="1">
            <a:off x="3850545" y="5218063"/>
            <a:ext cx="15902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85C9AB-C88A-4E43-A91A-D804F7488594}"/>
              </a:ext>
            </a:extLst>
          </p:cNvPr>
          <p:cNvSpPr txBox="1"/>
          <p:nvPr/>
        </p:nvSpPr>
        <p:spPr>
          <a:xfrm>
            <a:off x="336394" y="63086"/>
            <a:ext cx="454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Settings – Skin Tone Product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001819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7"/>
          <p:cNvSpPr txBox="1">
            <a:spLocks/>
          </p:cNvSpPr>
          <p:nvPr/>
        </p:nvSpPr>
        <p:spPr>
          <a:xfrm>
            <a:off x="9276080" y="6445876"/>
            <a:ext cx="291592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CONFIDENTIAL Copyright © 2018 Chowis Co. Ltd.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891" y="6145725"/>
            <a:ext cx="1234297" cy="3022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9508F1-3BEC-4C70-A883-CA932146B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878" y="1217308"/>
            <a:ext cx="3457667" cy="215903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19F8AB6-C901-4475-9398-5B0702A67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7166" y="1217308"/>
            <a:ext cx="3457667" cy="2159037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B1B4D9-BF90-496B-ADAC-A5B2F9228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1454" y="1217308"/>
            <a:ext cx="3457667" cy="2159037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75B0B3-E55E-49CA-B343-121B35C1C3ED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850545" y="2296827"/>
            <a:ext cx="5166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050060-5BF5-4505-92A9-F1F1B8C71498}"/>
              </a:ext>
            </a:extLst>
          </p:cNvPr>
          <p:cNvCxnSpPr>
            <a:cxnSpLocks/>
          </p:cNvCxnSpPr>
          <p:nvPr/>
        </p:nvCxnSpPr>
        <p:spPr>
          <a:xfrm>
            <a:off x="7096054" y="3187559"/>
            <a:ext cx="12454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E6E390BB-B3A9-4365-A947-377F5DB21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7166" y="3831592"/>
            <a:ext cx="3457665" cy="2159037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29B7D4-D395-4FD6-8153-C386673C80C4}"/>
              </a:ext>
            </a:extLst>
          </p:cNvPr>
          <p:cNvSpPr txBox="1"/>
          <p:nvPr/>
        </p:nvSpPr>
        <p:spPr>
          <a:xfrm>
            <a:off x="5075838" y="913159"/>
            <a:ext cx="2113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Default Password: ch7950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1FB99C-FA1F-4E3B-8532-75DDBB225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880" y="3831592"/>
            <a:ext cx="3457665" cy="2159036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712DE-6A59-4E83-A39B-5CCD0AFEFDF1}"/>
              </a:ext>
            </a:extLst>
          </p:cNvPr>
          <p:cNvCxnSpPr>
            <a:cxnSpLocks/>
          </p:cNvCxnSpPr>
          <p:nvPr/>
        </p:nvCxnSpPr>
        <p:spPr>
          <a:xfrm flipH="1">
            <a:off x="3858936" y="4804437"/>
            <a:ext cx="14512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88138CE-FF02-4826-B554-D841F4084E7F}"/>
              </a:ext>
            </a:extLst>
          </p:cNvPr>
          <p:cNvSpPr/>
          <p:nvPr/>
        </p:nvSpPr>
        <p:spPr>
          <a:xfrm>
            <a:off x="5310183" y="4702640"/>
            <a:ext cx="1562496" cy="2192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32262-3E23-4079-9797-309D66A5485F}"/>
              </a:ext>
            </a:extLst>
          </p:cNvPr>
          <p:cNvSpPr/>
          <p:nvPr/>
        </p:nvSpPr>
        <p:spPr>
          <a:xfrm>
            <a:off x="5310183" y="4938658"/>
            <a:ext cx="1562496" cy="2192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64">
            <a:extLst>
              <a:ext uri="{FF2B5EF4-FFF2-40B4-BE49-F238E27FC236}">
                <a16:creationId xmlns:a16="http://schemas.microsoft.com/office/drawing/2014/main" id="{E268EF78-1BC6-4B43-B9C1-CF1A11B00624}"/>
              </a:ext>
            </a:extLst>
          </p:cNvPr>
          <p:cNvCxnSpPr>
            <a:cxnSpLocks/>
            <a:stCxn id="29" idx="3"/>
            <a:endCxn id="33" idx="2"/>
          </p:cNvCxnSpPr>
          <p:nvPr/>
        </p:nvCxnSpPr>
        <p:spPr>
          <a:xfrm flipH="1" flipV="1">
            <a:off x="6096000" y="3376345"/>
            <a:ext cx="776679" cy="1671933"/>
          </a:xfrm>
          <a:prstGeom prst="bentConnector4">
            <a:avLst>
              <a:gd name="adj1" fmla="val -83439"/>
              <a:gd name="adj2" fmla="val 7936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BF4D7D0-29EA-45B9-907E-996398CD7D54}"/>
              </a:ext>
            </a:extLst>
          </p:cNvPr>
          <p:cNvSpPr/>
          <p:nvPr/>
        </p:nvSpPr>
        <p:spPr>
          <a:xfrm>
            <a:off x="8607105" y="2516134"/>
            <a:ext cx="1258348" cy="2192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64">
            <a:extLst>
              <a:ext uri="{FF2B5EF4-FFF2-40B4-BE49-F238E27FC236}">
                <a16:creationId xmlns:a16="http://schemas.microsoft.com/office/drawing/2014/main" id="{135A619D-1293-440A-ADB5-FB1D700702C6}"/>
              </a:ext>
            </a:extLst>
          </p:cNvPr>
          <p:cNvCxnSpPr>
            <a:cxnSpLocks/>
            <a:stCxn id="37" idx="2"/>
            <a:endCxn id="39" idx="3"/>
          </p:cNvCxnSpPr>
          <p:nvPr/>
        </p:nvCxnSpPr>
        <p:spPr>
          <a:xfrm rot="5400000">
            <a:off x="7442687" y="3117518"/>
            <a:ext cx="2175737" cy="141144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C8BB06-1EC1-4295-9738-4C380775A120}"/>
              </a:ext>
            </a:extLst>
          </p:cNvPr>
          <p:cNvSpPr txBox="1"/>
          <p:nvPr/>
        </p:nvSpPr>
        <p:spPr>
          <a:xfrm>
            <a:off x="336394" y="63086"/>
            <a:ext cx="454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Settings – Skin Tone Product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04801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6C51E-E1CE-44A8-91FB-2053369A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6451" y="468061"/>
            <a:ext cx="3742745" cy="2199684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E59A7F-B7BC-4F27-8C75-2C0BFFD3A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011" y="468061"/>
            <a:ext cx="3742747" cy="2199685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EB3C1A-ED2B-45FF-B3B7-4414D7960525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949197" y="1567903"/>
            <a:ext cx="37981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90F8568-5A88-45B6-B268-28D4596CE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6451" y="3850222"/>
            <a:ext cx="3742746" cy="2199684"/>
          </a:xfrm>
          <a:prstGeom prst="rect">
            <a:avLst/>
          </a:prstGeom>
          <a:ln>
            <a:solidFill>
              <a:srgbClr val="6A6A6A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F2430D-EAB4-4F63-BDBA-4709B62BAA7E}"/>
              </a:ext>
            </a:extLst>
          </p:cNvPr>
          <p:cNvSpPr txBox="1"/>
          <p:nvPr/>
        </p:nvSpPr>
        <p:spPr>
          <a:xfrm>
            <a:off x="4234953" y="6030439"/>
            <a:ext cx="372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If Email Address is already registered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717512-1C56-41EE-B4D0-930AF4B04D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011" y="3850221"/>
            <a:ext cx="3742746" cy="2199684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29309-280E-4E4E-AFDA-52CABF49089E}"/>
              </a:ext>
            </a:extLst>
          </p:cNvPr>
          <p:cNvCxnSpPr>
            <a:cxnSpLocks/>
          </p:cNvCxnSpPr>
          <p:nvPr/>
        </p:nvCxnSpPr>
        <p:spPr>
          <a:xfrm>
            <a:off x="6586934" y="5461232"/>
            <a:ext cx="17420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ED9FC36-D0C5-4589-B0E4-32E41FCB98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90" y="468060"/>
            <a:ext cx="3742747" cy="2199684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509AC4-9FD6-4999-B5A1-42F1532FE5A0}"/>
              </a:ext>
            </a:extLst>
          </p:cNvPr>
          <p:cNvCxnSpPr>
            <a:cxnSpLocks/>
            <a:stCxn id="5" idx="1"/>
            <a:endCxn id="25" idx="3"/>
          </p:cNvCxnSpPr>
          <p:nvPr/>
        </p:nvCxnSpPr>
        <p:spPr>
          <a:xfrm flipH="1" flipV="1">
            <a:off x="3826637" y="1567902"/>
            <a:ext cx="37981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39ADFA5-893B-4CFC-A5E6-CB24354E4AD5}"/>
              </a:ext>
            </a:extLst>
          </p:cNvPr>
          <p:cNvSpPr txBox="1"/>
          <p:nvPr/>
        </p:nvSpPr>
        <p:spPr>
          <a:xfrm>
            <a:off x="294450" y="98728"/>
            <a:ext cx="372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If Email Address does not match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09384B-D6B1-4B7C-8C9F-64CB1FF18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90" y="3850221"/>
            <a:ext cx="3742745" cy="2199683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C3E9F62-7167-4427-9D20-B8E8B9E2045F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1955263" y="2667744"/>
            <a:ext cx="1" cy="1182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97EA2E-7D21-4758-8597-2CEFB8D73BD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73280" y="0"/>
            <a:ext cx="4544" cy="4680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38E1B2D-C14F-4A86-B367-AC3308931BE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6077824" y="2667745"/>
            <a:ext cx="0" cy="1182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492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D5018-EBA3-4B17-9E32-91DF5051C3CC}"/>
              </a:ext>
            </a:extLst>
          </p:cNvPr>
          <p:cNvSpPr txBox="1"/>
          <p:nvPr/>
        </p:nvSpPr>
        <p:spPr>
          <a:xfrm>
            <a:off x="269282" y="30677"/>
            <a:ext cx="92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Settings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3C4A5D-BD94-4FC9-A017-04C45E69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268" y="514156"/>
            <a:ext cx="3207139" cy="1884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3DBD79-7FD2-4CA8-87D7-159FBC6C5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694" y="473631"/>
            <a:ext cx="3142402" cy="1962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19A7E2-19D8-415D-BE60-0D730ABA2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518" y="2740948"/>
            <a:ext cx="3018637" cy="1884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E1B84B-D362-44A5-8C26-D187477FF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957" y="457585"/>
            <a:ext cx="3168099" cy="19782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D22357-64BE-4847-9098-581E41C93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0536" y="2740948"/>
            <a:ext cx="3018639" cy="1884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3C2B12-F300-44CF-B2A9-5791E00AE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956" y="2763512"/>
            <a:ext cx="3168099" cy="197822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CB96D2-6292-48E9-8741-FB40105D40F2}"/>
              </a:ext>
            </a:extLst>
          </p:cNvPr>
          <p:cNvCxnSpPr>
            <a:cxnSpLocks/>
          </p:cNvCxnSpPr>
          <p:nvPr/>
        </p:nvCxnSpPr>
        <p:spPr>
          <a:xfrm>
            <a:off x="3246539" y="654341"/>
            <a:ext cx="109015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AF6663-1FF6-4161-B5F3-564ADD8DBB84}"/>
              </a:ext>
            </a:extLst>
          </p:cNvPr>
          <p:cNvCxnSpPr>
            <a:cxnSpLocks/>
          </p:cNvCxnSpPr>
          <p:nvPr/>
        </p:nvCxnSpPr>
        <p:spPr>
          <a:xfrm>
            <a:off x="9471171" y="1283517"/>
            <a:ext cx="0" cy="15603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A291FB52-4EB8-4B2C-87D7-A5D49971BF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8575" y="4930984"/>
            <a:ext cx="3018639" cy="188489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A90FF0-FF2C-4487-9FE3-0C42A317C3E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236476" y="1027516"/>
            <a:ext cx="9564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3DC667E-80D1-47FC-BBC2-A447F7E498BD}"/>
              </a:ext>
            </a:extLst>
          </p:cNvPr>
          <p:cNvSpPr/>
          <p:nvPr/>
        </p:nvSpPr>
        <p:spPr>
          <a:xfrm>
            <a:off x="5949840" y="882734"/>
            <a:ext cx="1286636" cy="2895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6C417C-D271-4FE9-954A-4D127C4ECFE9}"/>
              </a:ext>
            </a:extLst>
          </p:cNvPr>
          <p:cNvSpPr/>
          <p:nvPr/>
        </p:nvSpPr>
        <p:spPr>
          <a:xfrm>
            <a:off x="5941451" y="1205941"/>
            <a:ext cx="1286636" cy="2895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E8CF3F4-E094-4530-9BAD-4DDD095B0BC1}"/>
              </a:ext>
            </a:extLst>
          </p:cNvPr>
          <p:cNvCxnSpPr>
            <a:cxnSpLocks/>
            <a:stCxn id="29" idx="1"/>
            <a:endCxn id="18" idx="3"/>
          </p:cNvCxnSpPr>
          <p:nvPr/>
        </p:nvCxnSpPr>
        <p:spPr>
          <a:xfrm rot="10800000" flipV="1">
            <a:off x="3542157" y="1350722"/>
            <a:ext cx="2399295" cy="2332675"/>
          </a:xfrm>
          <a:prstGeom prst="bentConnector3">
            <a:avLst>
              <a:gd name="adj1" fmla="val 8216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3BF942A-CF39-4079-A42A-6FB251AE000C}"/>
              </a:ext>
            </a:extLst>
          </p:cNvPr>
          <p:cNvSpPr/>
          <p:nvPr/>
        </p:nvSpPr>
        <p:spPr>
          <a:xfrm>
            <a:off x="5946750" y="1514490"/>
            <a:ext cx="1286636" cy="2895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30641B-E8A7-4052-ACFE-5A04E736EFC1}"/>
              </a:ext>
            </a:extLst>
          </p:cNvPr>
          <p:cNvSpPr/>
          <p:nvPr/>
        </p:nvSpPr>
        <p:spPr>
          <a:xfrm>
            <a:off x="5930658" y="1834030"/>
            <a:ext cx="1286636" cy="2895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D132D2B-665C-4F85-8EBF-76203B536E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708" y="4930984"/>
            <a:ext cx="3018639" cy="1884899"/>
          </a:xfrm>
          <a:prstGeom prst="rect">
            <a:avLst/>
          </a:prstGeom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5C6A99E-6BA3-4BDA-AB7F-015702CB629F}"/>
              </a:ext>
            </a:extLst>
          </p:cNvPr>
          <p:cNvCxnSpPr>
            <a:cxnSpLocks/>
            <a:stCxn id="37" idx="2"/>
            <a:endCxn id="20" idx="0"/>
          </p:cNvCxnSpPr>
          <p:nvPr/>
        </p:nvCxnSpPr>
        <p:spPr>
          <a:xfrm rot="5400000">
            <a:off x="5933239" y="2100210"/>
            <a:ext cx="617355" cy="66412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B6170DC-E104-4562-B818-A4C9E78D09AA}"/>
              </a:ext>
            </a:extLst>
          </p:cNvPr>
          <p:cNvSpPr/>
          <p:nvPr/>
        </p:nvSpPr>
        <p:spPr>
          <a:xfrm>
            <a:off x="9092242" y="1059595"/>
            <a:ext cx="714488" cy="22392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874CCF-D351-4B9D-923F-A35A56C622E6}"/>
              </a:ext>
            </a:extLst>
          </p:cNvPr>
          <p:cNvSpPr/>
          <p:nvPr/>
        </p:nvSpPr>
        <p:spPr>
          <a:xfrm>
            <a:off x="8934249" y="688601"/>
            <a:ext cx="796979" cy="22392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E626CC6-A9EE-47AA-806D-52384A16CB61}"/>
              </a:ext>
            </a:extLst>
          </p:cNvPr>
          <p:cNvCxnSpPr>
            <a:cxnSpLocks/>
            <a:stCxn id="32" idx="3"/>
            <a:endCxn id="47" idx="3"/>
          </p:cNvCxnSpPr>
          <p:nvPr/>
        </p:nvCxnSpPr>
        <p:spPr>
          <a:xfrm>
            <a:off x="9731228" y="800562"/>
            <a:ext cx="1556119" cy="5072872"/>
          </a:xfrm>
          <a:prstGeom prst="bentConnector3">
            <a:avLst>
              <a:gd name="adj1" fmla="val 11469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DCD5A9B-BE44-4002-B33C-E8090935CF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36" y="4973102"/>
            <a:ext cx="3135478" cy="1842781"/>
          </a:xfrm>
          <a:prstGeom prst="rect">
            <a:avLst/>
          </a:prstGeom>
          <a:effectLst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BC52A80-62A6-45CD-B8E2-1498BBA1B1CD}"/>
              </a:ext>
            </a:extLst>
          </p:cNvPr>
          <p:cNvSpPr/>
          <p:nvPr/>
        </p:nvSpPr>
        <p:spPr>
          <a:xfrm>
            <a:off x="2159113" y="5838634"/>
            <a:ext cx="1253014" cy="2216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3A7003B-BB1E-445E-A173-51736058EF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42156" y="1659271"/>
            <a:ext cx="2404594" cy="4256255"/>
          </a:xfrm>
          <a:prstGeom prst="bentConnector3">
            <a:avLst>
              <a:gd name="adj1" fmla="val 7267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56AD3FB-9365-456C-BADB-A0C533D431DA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3503450" y="5342477"/>
            <a:ext cx="177295" cy="1612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25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AA3F76-5EB1-4AD4-A6F0-D5018511F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1" y="527463"/>
            <a:ext cx="4646768" cy="29015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EB7D02-7E20-4B9F-A6FA-C62BD3948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300" y="3898573"/>
            <a:ext cx="4646768" cy="290153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E7DC40-0903-4943-BCAC-F1EF551A0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300" y="527463"/>
            <a:ext cx="4646768" cy="290153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C836D-4848-4694-8F24-B19DA5235EEE}"/>
              </a:ext>
            </a:extLst>
          </p:cNvPr>
          <p:cNvCxnSpPr>
            <a:cxnSpLocks/>
          </p:cNvCxnSpPr>
          <p:nvPr/>
        </p:nvCxnSpPr>
        <p:spPr>
          <a:xfrm>
            <a:off x="4722921" y="2768891"/>
            <a:ext cx="165637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01CD3A-A222-4E63-97C5-1DC2A83FFC24}"/>
              </a:ext>
            </a:extLst>
          </p:cNvPr>
          <p:cNvCxnSpPr>
            <a:cxnSpLocks/>
          </p:cNvCxnSpPr>
          <p:nvPr/>
        </p:nvCxnSpPr>
        <p:spPr>
          <a:xfrm>
            <a:off x="7466202" y="1984500"/>
            <a:ext cx="0" cy="1914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443A12-B07F-492C-A4DC-B32E7A665425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>
            <a:off x="3836865" y="5349341"/>
            <a:ext cx="254243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39CE81-5C08-4BBB-87E4-70096DB8C0F8}"/>
              </a:ext>
            </a:extLst>
          </p:cNvPr>
          <p:cNvSpPr txBox="1"/>
          <p:nvPr/>
        </p:nvSpPr>
        <p:spPr>
          <a:xfrm>
            <a:off x="2435904" y="5164675"/>
            <a:ext cx="140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Next Slide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B4E9C-EBB0-47E8-9E07-3151FE1BFB76}"/>
              </a:ext>
            </a:extLst>
          </p:cNvPr>
          <p:cNvSpPr txBox="1"/>
          <p:nvPr/>
        </p:nvSpPr>
        <p:spPr>
          <a:xfrm>
            <a:off x="269282" y="30677"/>
            <a:ext cx="146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System Check</a:t>
            </a:r>
          </a:p>
        </p:txBody>
      </p:sp>
    </p:spTree>
    <p:extLst>
      <p:ext uri="{BB962C8B-B14F-4D97-AF65-F5344CB8AC3E}">
        <p14:creationId xmlns:p14="http://schemas.microsoft.com/office/powerpoint/2010/main" val="35733273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A3F76-5EB1-4AD4-A6F0-D5018511F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02" y="235442"/>
            <a:ext cx="4646766" cy="290153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75DEB-9E4E-4F08-9B8B-62345DB6D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02" y="3606552"/>
            <a:ext cx="4646766" cy="290153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EB7D02-7E20-4B9F-A6FA-C62BD394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301" y="3606552"/>
            <a:ext cx="4646766" cy="290153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E7DC40-0903-4943-BCAC-F1EF551A0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301" y="235442"/>
            <a:ext cx="4646766" cy="29015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C836D-4848-4694-8F24-B19DA5235EE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459768" y="1686210"/>
            <a:ext cx="919533" cy="8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01CD3A-A222-4E63-97C5-1DC2A83FFC24}"/>
              </a:ext>
            </a:extLst>
          </p:cNvPr>
          <p:cNvCxnSpPr>
            <a:cxnSpLocks/>
          </p:cNvCxnSpPr>
          <p:nvPr/>
        </p:nvCxnSpPr>
        <p:spPr>
          <a:xfrm>
            <a:off x="2617365" y="2013358"/>
            <a:ext cx="0" cy="1593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2DC515F-4763-4B68-BA29-6A041EA52219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5400000" flipH="1" flipV="1">
            <a:off x="5684747" y="588616"/>
            <a:ext cx="469574" cy="5566299"/>
          </a:xfrm>
          <a:prstGeom prst="bentConnector3">
            <a:avLst>
              <a:gd name="adj1" fmla="val 571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14CA80-A76F-44A9-8273-1AB338FA9979}"/>
              </a:ext>
            </a:extLst>
          </p:cNvPr>
          <p:cNvCxnSpPr>
            <a:cxnSpLocks/>
          </p:cNvCxnSpPr>
          <p:nvPr/>
        </p:nvCxnSpPr>
        <p:spPr>
          <a:xfrm>
            <a:off x="9205519" y="2323750"/>
            <a:ext cx="0" cy="1282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61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A3F76-5EB1-4AD4-A6F0-D5018511F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02" y="235442"/>
            <a:ext cx="4646766" cy="29015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75DEB-9E4E-4F08-9B8B-62345DB6D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02" y="3606552"/>
            <a:ext cx="4646765" cy="29015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E7DC40-0903-4943-BCAC-F1EF551A0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301" y="235442"/>
            <a:ext cx="4646765" cy="29015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C836D-4848-4694-8F24-B19DA5235EEE}"/>
              </a:ext>
            </a:extLst>
          </p:cNvPr>
          <p:cNvCxnSpPr>
            <a:cxnSpLocks/>
          </p:cNvCxnSpPr>
          <p:nvPr/>
        </p:nvCxnSpPr>
        <p:spPr>
          <a:xfrm>
            <a:off x="3666680" y="2003607"/>
            <a:ext cx="27126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14CA80-A76F-44A9-8273-1AB338FA9979}"/>
              </a:ext>
            </a:extLst>
          </p:cNvPr>
          <p:cNvCxnSpPr>
            <a:cxnSpLocks/>
          </p:cNvCxnSpPr>
          <p:nvPr/>
        </p:nvCxnSpPr>
        <p:spPr>
          <a:xfrm>
            <a:off x="8702684" y="2181138"/>
            <a:ext cx="0" cy="1425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E8A4B4-3329-438A-911F-6F897784DE15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5459768" y="5057319"/>
            <a:ext cx="88374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08962E5-99A9-4F38-9ACC-ACF65DC58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3507" y="3606552"/>
            <a:ext cx="4646765" cy="2904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9FFFF8-E167-4E1A-A965-BF64894A3A73}"/>
              </a:ext>
            </a:extLst>
          </p:cNvPr>
          <p:cNvSpPr txBox="1"/>
          <p:nvPr/>
        </p:nvSpPr>
        <p:spPr>
          <a:xfrm>
            <a:off x="598348" y="6506317"/>
            <a:ext cx="5076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/>
              <a:t>Device image display base on Optic Number – CND or CDP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6394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A3F76-5EB1-4AD4-A6F0-D5018511F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02" y="84440"/>
            <a:ext cx="4646765" cy="29015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75DEB-9E4E-4F08-9B8B-62345DB6D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03" y="3455550"/>
            <a:ext cx="4646763" cy="290153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EB7D02-7E20-4B9F-A6FA-C62BD394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302" y="3455550"/>
            <a:ext cx="4646763" cy="290153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E7DC40-0903-4943-BCAC-F1EF551A0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301" y="84440"/>
            <a:ext cx="4646765" cy="290153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C836D-4848-4694-8F24-B19DA5235EEE}"/>
              </a:ext>
            </a:extLst>
          </p:cNvPr>
          <p:cNvCxnSpPr>
            <a:cxnSpLocks/>
          </p:cNvCxnSpPr>
          <p:nvPr/>
        </p:nvCxnSpPr>
        <p:spPr>
          <a:xfrm>
            <a:off x="4960073" y="2657948"/>
            <a:ext cx="141922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14CA80-A76F-44A9-8273-1AB338FA9979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8702684" y="2985975"/>
            <a:ext cx="0" cy="4695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E8A4B4-3329-438A-911F-6F897784DE15}"/>
              </a:ext>
            </a:extLst>
          </p:cNvPr>
          <p:cNvCxnSpPr>
            <a:cxnSpLocks/>
          </p:cNvCxnSpPr>
          <p:nvPr/>
        </p:nvCxnSpPr>
        <p:spPr>
          <a:xfrm flipH="1">
            <a:off x="5459767" y="5981351"/>
            <a:ext cx="376812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9BAEF1-C284-493A-A1D2-E1D0490F549C}"/>
              </a:ext>
            </a:extLst>
          </p:cNvPr>
          <p:cNvCxnSpPr>
            <a:cxnSpLocks/>
          </p:cNvCxnSpPr>
          <p:nvPr/>
        </p:nvCxnSpPr>
        <p:spPr>
          <a:xfrm>
            <a:off x="3531765" y="5192786"/>
            <a:ext cx="0" cy="13506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2B30E1-28B7-4608-84DD-9BBE56673F75}"/>
              </a:ext>
            </a:extLst>
          </p:cNvPr>
          <p:cNvSpPr txBox="1"/>
          <p:nvPr/>
        </p:nvSpPr>
        <p:spPr>
          <a:xfrm>
            <a:off x="3025779" y="6488668"/>
            <a:ext cx="112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Next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252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A3F76-5EB1-4AD4-A6F0-D5018511F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03" y="235442"/>
            <a:ext cx="4646763" cy="290153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75DEB-9E4E-4F08-9B8B-62345DB6D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03" y="3606552"/>
            <a:ext cx="4646763" cy="290153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E7DC40-0903-4943-BCAC-F1EF551A0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302" y="235442"/>
            <a:ext cx="4646763" cy="290153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C836D-4848-4694-8F24-B19DA5235EEE}"/>
              </a:ext>
            </a:extLst>
          </p:cNvPr>
          <p:cNvCxnSpPr>
            <a:cxnSpLocks/>
          </p:cNvCxnSpPr>
          <p:nvPr/>
        </p:nvCxnSpPr>
        <p:spPr>
          <a:xfrm>
            <a:off x="4040539" y="1919717"/>
            <a:ext cx="23387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14CA80-A76F-44A9-8273-1AB338FA9979}"/>
              </a:ext>
            </a:extLst>
          </p:cNvPr>
          <p:cNvCxnSpPr>
            <a:cxnSpLocks/>
          </p:cNvCxnSpPr>
          <p:nvPr/>
        </p:nvCxnSpPr>
        <p:spPr>
          <a:xfrm>
            <a:off x="8095376" y="2030136"/>
            <a:ext cx="0" cy="15738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E8A4B4-3329-438A-911F-6F897784DE15}"/>
              </a:ext>
            </a:extLst>
          </p:cNvPr>
          <p:cNvCxnSpPr>
            <a:cxnSpLocks/>
          </p:cNvCxnSpPr>
          <p:nvPr/>
        </p:nvCxnSpPr>
        <p:spPr>
          <a:xfrm flipV="1">
            <a:off x="3926048" y="5368955"/>
            <a:ext cx="245325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BE0140-479C-41EF-94F1-25C26155FFE6}"/>
              </a:ext>
            </a:extLst>
          </p:cNvPr>
          <p:cNvCxnSpPr>
            <a:cxnSpLocks/>
          </p:cNvCxnSpPr>
          <p:nvPr/>
        </p:nvCxnSpPr>
        <p:spPr>
          <a:xfrm>
            <a:off x="3791824" y="2281807"/>
            <a:ext cx="0" cy="13247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D8A8629E-2221-4C6E-A803-99E13BE74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9300" y="3603993"/>
            <a:ext cx="4642437" cy="290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09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B75DEB-9E4E-4F08-9B8B-62345DB6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303" y="3721025"/>
            <a:ext cx="4646763" cy="290153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EB7D02-7E20-4B9F-A6FA-C62BD3948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9302" y="235442"/>
            <a:ext cx="4646763" cy="290153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E7DC40-0903-4943-BCAC-F1EF551A0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03" y="235442"/>
            <a:ext cx="4646763" cy="290153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14CA80-A76F-44A9-8273-1AB338FA997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5459766" y="1686209"/>
            <a:ext cx="91953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FF8C25-5938-4A78-8A81-E4C31FE6B4AA}"/>
              </a:ext>
            </a:extLst>
          </p:cNvPr>
          <p:cNvCxnSpPr>
            <a:cxnSpLocks/>
          </p:cNvCxnSpPr>
          <p:nvPr/>
        </p:nvCxnSpPr>
        <p:spPr>
          <a:xfrm>
            <a:off x="8321879" y="2223083"/>
            <a:ext cx="0" cy="1497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04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6C51E-E1CE-44A8-91FB-2053369AE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885" y="641116"/>
            <a:ext cx="4543410" cy="2670250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E59A7F-B7BC-4F27-8C75-2C0BFFD3A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6996" y="641117"/>
            <a:ext cx="2675044" cy="5944542"/>
          </a:xfrm>
          <a:prstGeom prst="rect">
            <a:avLst/>
          </a:prstGeom>
          <a:ln>
            <a:solidFill>
              <a:srgbClr val="6A6A6A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D13FFC-0F2B-4B9A-9173-3060101E43F6}"/>
              </a:ext>
            </a:extLst>
          </p:cNvPr>
          <p:cNvSpPr txBox="1"/>
          <p:nvPr/>
        </p:nvSpPr>
        <p:spPr>
          <a:xfrm>
            <a:off x="85818" y="61972"/>
            <a:ext cx="239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u="sng" dirty="0"/>
              <a:t>VERIFY EMAIL ADDRESS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6154D4-B0E1-492D-A31F-A69DF80AF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3741" y="641117"/>
            <a:ext cx="2675044" cy="5944542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B91CF9-E944-46C8-9851-0AB79F1EB579}"/>
              </a:ext>
            </a:extLst>
          </p:cNvPr>
          <p:cNvCxnSpPr>
            <a:cxnSpLocks/>
          </p:cNvCxnSpPr>
          <p:nvPr/>
        </p:nvCxnSpPr>
        <p:spPr>
          <a:xfrm>
            <a:off x="3396279" y="2734811"/>
            <a:ext cx="20807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D6CE0B-B5FD-499B-BAD4-A29AF2A86470}"/>
              </a:ext>
            </a:extLst>
          </p:cNvPr>
          <p:cNvCxnSpPr>
            <a:cxnSpLocks/>
          </p:cNvCxnSpPr>
          <p:nvPr/>
        </p:nvCxnSpPr>
        <p:spPr>
          <a:xfrm>
            <a:off x="6693619" y="4330117"/>
            <a:ext cx="21801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831123-4C4D-4578-BADD-01A835A6ECAA}"/>
              </a:ext>
            </a:extLst>
          </p:cNvPr>
          <p:cNvSpPr txBox="1"/>
          <p:nvPr/>
        </p:nvSpPr>
        <p:spPr>
          <a:xfrm>
            <a:off x="5365243" y="246638"/>
            <a:ext cx="2898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solidFill>
                  <a:srgbClr val="201F1E"/>
                </a:solidFill>
                <a:effectLst/>
                <a:latin typeface="Helvetica" panose="020B0604020202020204" pitchFamily="34" charset="0"/>
              </a:rPr>
              <a:t>Sending via email from server</a:t>
            </a:r>
            <a:endParaRPr lang="en-PH" sz="1600" u="sng" dirty="0"/>
          </a:p>
        </p:txBody>
      </p:sp>
    </p:spTree>
    <p:extLst>
      <p:ext uri="{BB962C8B-B14F-4D97-AF65-F5344CB8AC3E}">
        <p14:creationId xmlns:p14="http://schemas.microsoft.com/office/powerpoint/2010/main" val="122957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6154D4-B0E1-492D-A31F-A69DF80AF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914" y="641117"/>
            <a:ext cx="2675044" cy="5944542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A9D4F4-21C6-4602-B1F6-EAC732F0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812" y="641117"/>
            <a:ext cx="4047712" cy="2378919"/>
          </a:xfrm>
          <a:prstGeom prst="rect">
            <a:avLst/>
          </a:prstGeom>
          <a:ln>
            <a:solidFill>
              <a:srgbClr val="6A6A6A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121ABD-F270-4017-84F3-42CF37A46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8875" y="641117"/>
            <a:ext cx="4047714" cy="2378919"/>
          </a:xfrm>
          <a:prstGeom prst="rect">
            <a:avLst/>
          </a:prstGeom>
          <a:ln>
            <a:solidFill>
              <a:srgbClr val="6A6A6A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E5D726A-822C-4552-A82D-66066148FC19}"/>
              </a:ext>
            </a:extLst>
          </p:cNvPr>
          <p:cNvSpPr/>
          <p:nvPr/>
        </p:nvSpPr>
        <p:spPr>
          <a:xfrm>
            <a:off x="413769" y="3862169"/>
            <a:ext cx="2262319" cy="50010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96">
            <a:extLst>
              <a:ext uri="{FF2B5EF4-FFF2-40B4-BE49-F238E27FC236}">
                <a16:creationId xmlns:a16="http://schemas.microsoft.com/office/drawing/2014/main" id="{C6A88416-34FE-4B38-B35D-C854C2C07B48}"/>
              </a:ext>
            </a:extLst>
          </p:cNvPr>
          <p:cNvCxnSpPr>
            <a:cxnSpLocks/>
            <a:stCxn id="23" idx="3"/>
            <a:endCxn id="8" idx="1"/>
          </p:cNvCxnSpPr>
          <p:nvPr/>
        </p:nvCxnSpPr>
        <p:spPr>
          <a:xfrm flipV="1">
            <a:off x="2676088" y="1830577"/>
            <a:ext cx="639723" cy="228164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46BC70-22B5-47A7-BF98-2DE8B53B2AF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7363525" y="1830577"/>
            <a:ext cx="475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ABC24AC-2670-4C4F-9940-C5941FAC9A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8876" y="3837964"/>
            <a:ext cx="4047712" cy="2378919"/>
          </a:xfrm>
          <a:prstGeom prst="rect">
            <a:avLst/>
          </a:prstGeom>
          <a:ln>
            <a:solidFill>
              <a:srgbClr val="6A6A6A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3CE721-910E-45DA-8F84-428701AED390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>
            <a:off x="9862732" y="3020036"/>
            <a:ext cx="0" cy="817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59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A89C8224965448997F08BADDFD44C" ma:contentTypeVersion="11" ma:contentTypeDescription="Create a new document." ma:contentTypeScope="" ma:versionID="943af2edeb22c43bed860b6da8284547">
  <xsd:schema xmlns:xsd="http://www.w3.org/2001/XMLSchema" xmlns:xs="http://www.w3.org/2001/XMLSchema" xmlns:p="http://schemas.microsoft.com/office/2006/metadata/properties" xmlns:ns2="4b8fa290-7523-4ed7-901b-47b077885720" xmlns:ns3="4ad901e8-a78c-4a07-b8b5-d27eacbea50e" targetNamespace="http://schemas.microsoft.com/office/2006/metadata/properties" ma:root="true" ma:fieldsID="177b1846bd22de7367c5b711ef8d7e0f" ns2:_="" ns3:_="">
    <xsd:import namespace="4b8fa290-7523-4ed7-901b-47b077885720"/>
    <xsd:import namespace="4ad901e8-a78c-4a07-b8b5-d27eacbea5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fa290-7523-4ed7-901b-47b0778857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d901e8-a78c-4a07-b8b5-d27eacbea5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A759B4-B806-4659-BA41-559E29EFCB35}"/>
</file>

<file path=customXml/itemProps2.xml><?xml version="1.0" encoding="utf-8"?>
<ds:datastoreItem xmlns:ds="http://schemas.openxmlformats.org/officeDocument/2006/customXml" ds:itemID="{9CCC9194-8903-4BB2-BE0F-50E5AA86B595}"/>
</file>

<file path=customXml/itemProps3.xml><?xml version="1.0" encoding="utf-8"?>
<ds:datastoreItem xmlns:ds="http://schemas.openxmlformats.org/officeDocument/2006/customXml" ds:itemID="{5D23D392-08CD-46C8-A05E-0F5EB15C5984}"/>
</file>

<file path=docProps/app.xml><?xml version="1.0" encoding="utf-8"?>
<Properties xmlns="http://schemas.openxmlformats.org/officeDocument/2006/extended-properties" xmlns:vt="http://schemas.openxmlformats.org/officeDocument/2006/docPropsVTypes">
  <TotalTime>3853</TotalTime>
  <Words>1080</Words>
  <Application>Microsoft Office PowerPoint</Application>
  <PresentationFormat>Widescreen</PresentationFormat>
  <Paragraphs>256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Calibri</vt:lpstr>
      <vt:lpstr>Calibri Light</vt:lpstr>
      <vt:lpstr>Helvetica</vt:lpstr>
      <vt:lpstr>Helvetica Neue</vt:lpstr>
      <vt:lpstr>Helvetica Neue Light</vt:lpstr>
      <vt:lpstr>Roboto</vt:lpstr>
      <vt:lpstr>Segoe UI</vt:lpstr>
      <vt:lpstr>Office Theme</vt:lpstr>
      <vt:lpstr>PowerPoint Presentation</vt:lpstr>
      <vt:lpstr>PowerPoint Presentation</vt:lpstr>
      <vt:lpstr>History</vt:lpstr>
      <vt:lpstr>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Skin Tone with Makeup</vt:lpstr>
      <vt:lpstr>Skin Tone without Makeup</vt:lpstr>
      <vt:lpstr>Skin Tone without Makeup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LANDSCAPE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Bryan Padayao</dc:creator>
  <cp:lastModifiedBy>KIM Bryan Padayao</cp:lastModifiedBy>
  <cp:revision>774</cp:revision>
  <dcterms:created xsi:type="dcterms:W3CDTF">2020-12-01T05:28:18Z</dcterms:created>
  <dcterms:modified xsi:type="dcterms:W3CDTF">2021-11-29T02:29:18Z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0x0101007BDA89C8224965448997F08BADDFD44C</vt:lpwstr>
  </property>
</Properties>
</file>